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83" r:id="rId5"/>
    <p:sldId id="282" r:id="rId6"/>
    <p:sldId id="284" r:id="rId7"/>
    <p:sldId id="258" r:id="rId8"/>
    <p:sldId id="264" r:id="rId9"/>
    <p:sldId id="260" r:id="rId10"/>
    <p:sldId id="285" r:id="rId11"/>
    <p:sldId id="268" r:id="rId12"/>
    <p:sldId id="269" r:id="rId13"/>
    <p:sldId id="270" r:id="rId14"/>
    <p:sldId id="267" r:id="rId15"/>
    <p:sldId id="265" r:id="rId16"/>
    <p:sldId id="266" r:id="rId17"/>
    <p:sldId id="271" r:id="rId18"/>
    <p:sldId id="272" r:id="rId19"/>
    <p:sldId id="273" r:id="rId20"/>
    <p:sldId id="274" r:id="rId21"/>
    <p:sldId id="263" r:id="rId22"/>
    <p:sldId id="275" r:id="rId23"/>
    <p:sldId id="276" r:id="rId24"/>
    <p:sldId id="278" r:id="rId25"/>
    <p:sldId id="279" r:id="rId26"/>
    <p:sldId id="280" r:id="rId27"/>
    <p:sldId id="281" r:id="rId28"/>
    <p:sldId id="286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47" autoAdjust="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FC2F1-929F-40A9-995D-DA2CA5BC2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D47C62-8493-4605-B229-D48A16872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1CB10C-FC5C-46E0-A757-A1768E96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EF9C1-1EAB-425F-9C2F-A2A0E3B6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2FE7A0-7DD0-453E-BC44-E6DA0315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29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15B2D-523E-4326-82DD-E1D385EC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5DEA95-AC7A-4AFB-A4C3-3378C20E1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733CD8-7BDA-4E64-B339-73A0D744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2165E6-F9D7-48DC-B140-CC8DDDD3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5F8877-88B4-4A8E-A9B4-CEB4B2E8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11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AECA722-69D6-4EF5-80CF-2C41218F5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7D55F6-4483-4193-A683-9C47B3670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AC5CFB-529D-4623-8662-0FB2A7BB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230C57-435E-4BF4-A75B-47246C09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F9330B-C7F3-4981-AC7D-00F19D33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54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5BC98-5DE7-4C9A-AED5-AA89549C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EF96CD-15EA-4349-8AE6-8384D45CC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5B0989-DB9E-4FDA-AD1D-6D58A1CF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1D05EC-FB34-4097-BAB0-E5EF9B45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D617AF-9C2E-4CBB-B39F-C9DCE792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86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DAF9-8442-4227-BD82-14122EF1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DC5DCE-0FBD-47A9-84D2-34A85E6D4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63BB5F-D4EB-487B-A14D-B29F9F0E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8C4368-4567-49EF-8FCB-19A717B8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C73CF4-C794-4C81-90D1-BA5D5C45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0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799D5-893A-4FA0-99B9-79437B13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82B8F4-0ABF-409E-B1D0-87346CE48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6A4F2F-3782-44F1-BC03-80D688F61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0305C0-2E37-427B-B613-B7758B36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8B4600-C0D1-423A-AB67-B436E1AB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7E2D1F-97AB-4A5D-9303-8174DD1B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26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E3A24-82AA-41A5-8D28-AA4E34B2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A0C0DF-2E37-4717-A16A-58261664A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0BED1F-66A9-40DD-B90F-9A7A63B00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BCD215-1E86-4C89-80BF-C47C273BE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76A117-10C7-4A5D-B73C-DBC2DF605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8B0011-9D76-41BA-9A0E-87B0CFF8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F02638-91F8-4210-9EA1-9EC66F8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3A213BB-6E48-47AB-9716-0402C5C4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05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C76F2-5C88-496D-9928-FD55BA1E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73FA6A-57FB-4941-B8A0-BDB3E2D4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E9FC98-228E-42B5-BE74-FE3214CA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69A014-54ED-4C05-9C1D-6C2C248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17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EB2A79-28AB-445F-AD11-61500AEAD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8DB19E-DCC7-4EC1-ABD9-3C52412E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D188C9-69FB-47F9-BCC0-B088CABC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07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8E40D-82FD-4593-9CCD-236EEB59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C8E2C3-57B1-42CE-A738-E047E548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E148C5-5046-4D5F-A9F3-BCF0F6EF0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853B06-1164-48C6-B777-F5EEA4C2E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F86372-4A89-4137-8702-F1287F8D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CC4FC2-E1E4-476D-9B56-EA4010D6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35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C6348-51DD-47DE-BA8E-546C0EDA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B991FB2-23D0-402D-940A-4E4F0C004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69DF49-F4A4-4EE8-8722-38EEC63C0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D59D1C-3D1D-4AAB-98F8-D714D074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2CB1EB-1BBB-46CB-BDBD-01708C71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1CFBCF-D6C5-4671-99B6-6C7C4CBA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0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2039AD8-AA35-4B1D-8A7C-3BEC6776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03407D-8F2C-4438-8A5B-636E00181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A4D0D3-4AD4-4CC0-AE26-6C035074B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B7895-1F1C-4B9A-88D5-22DBBA334E15}" type="datetimeFigureOut">
              <a:rPr lang="de-DE" smtClean="0"/>
              <a:t>22.02.2022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DC5474-2067-4C45-9BCD-3A5F2C84D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DB844B-C59A-4EC0-AD01-16E3C10A1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44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D5BDC-2A02-49DD-B482-E7FB5E8E2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Edited Pictures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39C895-E724-456E-A108-BA9E55181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272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E2AD3-C2BE-4FB0-A45C-FFA80BEE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SecPin</a:t>
            </a:r>
            <a:endParaRPr lang="de-DE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B79C3B2-8D33-4493-B493-AC6ADC1F9508}"/>
              </a:ext>
            </a:extLst>
          </p:cNvPr>
          <p:cNvGrpSpPr/>
          <p:nvPr/>
        </p:nvGrpSpPr>
        <p:grpSpPr>
          <a:xfrm>
            <a:off x="3491348" y="446643"/>
            <a:ext cx="4973220" cy="6315488"/>
            <a:chOff x="3491348" y="446643"/>
            <a:chExt cx="4973220" cy="631548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8C19187D-58E1-41B2-87FA-9DEA177A6234}"/>
                </a:ext>
              </a:extLst>
            </p:cNvPr>
            <p:cNvSpPr/>
            <p:nvPr/>
          </p:nvSpPr>
          <p:spPr>
            <a:xfrm>
              <a:off x="6756239" y="644298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591DA05-102A-42B6-BC78-3C67714A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3925" y="1104900"/>
              <a:ext cx="4468975" cy="5306457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737D65C-78B7-4923-988C-35C6117931F2}"/>
                </a:ext>
              </a:extLst>
            </p:cNvPr>
            <p:cNvSpPr/>
            <p:nvPr/>
          </p:nvSpPr>
          <p:spPr>
            <a:xfrm>
              <a:off x="7149812" y="1330036"/>
              <a:ext cx="294697" cy="2748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153C399-5E45-4EC8-B8AA-28928069E055}"/>
                </a:ext>
              </a:extLst>
            </p:cNvPr>
            <p:cNvSpPr/>
            <p:nvPr/>
          </p:nvSpPr>
          <p:spPr>
            <a:xfrm>
              <a:off x="6627958" y="715818"/>
              <a:ext cx="294697" cy="2748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784C86FB-5B03-4256-8BE6-32A09D3D2F42}"/>
                </a:ext>
              </a:extLst>
            </p:cNvPr>
            <p:cNvSpPr/>
            <p:nvPr/>
          </p:nvSpPr>
          <p:spPr>
            <a:xfrm>
              <a:off x="6400801" y="591127"/>
              <a:ext cx="294697" cy="2748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3E765A8-86CA-4280-A0E8-6E1C4A7F830A}"/>
                </a:ext>
              </a:extLst>
            </p:cNvPr>
            <p:cNvSpPr/>
            <p:nvPr/>
          </p:nvSpPr>
          <p:spPr>
            <a:xfrm>
              <a:off x="6138432" y="446643"/>
              <a:ext cx="294697" cy="2748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8893F8BD-2F4B-4850-91B7-1912567BE9FB}"/>
                </a:ext>
              </a:extLst>
            </p:cNvPr>
            <p:cNvSpPr/>
            <p:nvPr/>
          </p:nvSpPr>
          <p:spPr>
            <a:xfrm>
              <a:off x="5360557" y="1173018"/>
              <a:ext cx="329614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47C971A-DF84-47D9-A487-F2F2F93EEDC8}"/>
                </a:ext>
              </a:extLst>
            </p:cNvPr>
            <p:cNvSpPr/>
            <p:nvPr/>
          </p:nvSpPr>
          <p:spPr>
            <a:xfrm>
              <a:off x="5000921" y="1104900"/>
              <a:ext cx="329614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45A42D8-7E40-4B02-82F0-0A6227F13EF3}"/>
                </a:ext>
              </a:extLst>
            </p:cNvPr>
            <p:cNvSpPr/>
            <p:nvPr/>
          </p:nvSpPr>
          <p:spPr>
            <a:xfrm>
              <a:off x="4592366" y="1042865"/>
              <a:ext cx="207236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CDFD431-DA61-4C83-AAF4-DBE14646E410}"/>
                </a:ext>
              </a:extLst>
            </p:cNvPr>
            <p:cNvSpPr/>
            <p:nvPr/>
          </p:nvSpPr>
          <p:spPr>
            <a:xfrm>
              <a:off x="4084483" y="763588"/>
              <a:ext cx="329614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4E987FF-68D0-4908-B8EB-255453358F01}"/>
                </a:ext>
              </a:extLst>
            </p:cNvPr>
            <p:cNvSpPr/>
            <p:nvPr/>
          </p:nvSpPr>
          <p:spPr>
            <a:xfrm>
              <a:off x="3758912" y="1027906"/>
              <a:ext cx="402445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24E4614-67CD-4CAF-9640-C2CFCB178D99}"/>
                </a:ext>
              </a:extLst>
            </p:cNvPr>
            <p:cNvSpPr/>
            <p:nvPr/>
          </p:nvSpPr>
          <p:spPr>
            <a:xfrm rot="16200000">
              <a:off x="4136739" y="3209636"/>
              <a:ext cx="329614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5F18E3F-A180-4ED2-A5B7-28BEBE155F11}"/>
                </a:ext>
              </a:extLst>
            </p:cNvPr>
            <p:cNvSpPr/>
            <p:nvPr/>
          </p:nvSpPr>
          <p:spPr>
            <a:xfrm rot="16200000">
              <a:off x="4502366" y="3136108"/>
              <a:ext cx="101601" cy="2123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91ED4CE3-2AAC-4073-ABD8-5BF941BED3F0}"/>
                </a:ext>
              </a:extLst>
            </p:cNvPr>
            <p:cNvSpPr/>
            <p:nvPr/>
          </p:nvSpPr>
          <p:spPr>
            <a:xfrm rot="16200000">
              <a:off x="4104412" y="3879272"/>
              <a:ext cx="329614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B0F9410-D06B-4182-A11A-D9D18C959A5A}"/>
                </a:ext>
              </a:extLst>
            </p:cNvPr>
            <p:cNvSpPr/>
            <p:nvPr/>
          </p:nvSpPr>
          <p:spPr>
            <a:xfrm rot="16200000">
              <a:off x="4256812" y="3976254"/>
              <a:ext cx="329614" cy="1518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112C380-339E-43A0-BE9B-609E739BA3B4}"/>
                </a:ext>
              </a:extLst>
            </p:cNvPr>
            <p:cNvSpPr/>
            <p:nvPr/>
          </p:nvSpPr>
          <p:spPr>
            <a:xfrm rot="16200000">
              <a:off x="4469249" y="4170217"/>
              <a:ext cx="329614" cy="1518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4E68B70-1223-41A6-B871-F36362E7AB59}"/>
                </a:ext>
              </a:extLst>
            </p:cNvPr>
            <p:cNvSpPr/>
            <p:nvPr/>
          </p:nvSpPr>
          <p:spPr>
            <a:xfrm rot="16200000">
              <a:off x="4446157" y="4378036"/>
              <a:ext cx="329614" cy="1897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532CC99-6BA1-4D76-99F6-34D36C50B4BF}"/>
                </a:ext>
              </a:extLst>
            </p:cNvPr>
            <p:cNvSpPr/>
            <p:nvPr/>
          </p:nvSpPr>
          <p:spPr>
            <a:xfrm rot="16200000">
              <a:off x="4631406" y="4370204"/>
              <a:ext cx="329614" cy="2341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7325B6F-69DC-4AA8-9C3B-9E65A79B6701}"/>
                </a:ext>
              </a:extLst>
            </p:cNvPr>
            <p:cNvSpPr/>
            <p:nvPr/>
          </p:nvSpPr>
          <p:spPr>
            <a:xfrm rot="16200000">
              <a:off x="4590924" y="4516705"/>
              <a:ext cx="392116" cy="234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A550FCB-D18C-483C-88ED-BD22B85A2E44}"/>
                </a:ext>
              </a:extLst>
            </p:cNvPr>
            <p:cNvSpPr/>
            <p:nvPr/>
          </p:nvSpPr>
          <p:spPr>
            <a:xfrm rot="16200000">
              <a:off x="4697282" y="4975341"/>
              <a:ext cx="329614" cy="2427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D098B82-7646-4215-BBA4-FADD039F18E8}"/>
                </a:ext>
              </a:extLst>
            </p:cNvPr>
            <p:cNvSpPr/>
            <p:nvPr/>
          </p:nvSpPr>
          <p:spPr>
            <a:xfrm rot="15020288">
              <a:off x="5790148" y="4997160"/>
              <a:ext cx="139347" cy="1420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8B4E183-D2A5-49BA-B702-859169FA448F}"/>
                </a:ext>
              </a:extLst>
            </p:cNvPr>
            <p:cNvSpPr/>
            <p:nvPr/>
          </p:nvSpPr>
          <p:spPr>
            <a:xfrm>
              <a:off x="7375902" y="2054801"/>
              <a:ext cx="1088666" cy="2748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1936DEF9-6A4A-4C27-9272-46FDC15996B4}"/>
                </a:ext>
              </a:extLst>
            </p:cNvPr>
            <p:cNvCxnSpPr>
              <a:cxnSpLocks/>
              <a:stCxn id="28" idx="7"/>
            </p:cNvCxnSpPr>
            <p:nvPr/>
          </p:nvCxnSpPr>
          <p:spPr>
            <a:xfrm flipV="1">
              <a:off x="5544391" y="5397540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E79A7FB-34A2-4AE7-A914-CE086CCCEAD7}"/>
                </a:ext>
              </a:extLst>
            </p:cNvPr>
            <p:cNvSpPr/>
            <p:nvPr/>
          </p:nvSpPr>
          <p:spPr>
            <a:xfrm>
              <a:off x="5276345" y="587268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DF1567BE-C178-4DA7-B0A1-119414508136}"/>
                </a:ext>
              </a:extLst>
            </p:cNvPr>
            <p:cNvCxnSpPr>
              <a:cxnSpLocks/>
              <a:stCxn id="30" idx="7"/>
            </p:cNvCxnSpPr>
            <p:nvPr/>
          </p:nvCxnSpPr>
          <p:spPr>
            <a:xfrm flipV="1">
              <a:off x="7024285" y="5967840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0EB21240-2FE3-4722-B933-24C80C230D59}"/>
                </a:ext>
              </a:extLst>
            </p:cNvPr>
            <p:cNvCxnSpPr>
              <a:cxnSpLocks/>
              <a:stCxn id="32" idx="7"/>
            </p:cNvCxnSpPr>
            <p:nvPr/>
          </p:nvCxnSpPr>
          <p:spPr>
            <a:xfrm flipV="1">
              <a:off x="6412032" y="5872685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94FADBCE-964D-4F90-8B13-9BD1BE9F81A8}"/>
                </a:ext>
              </a:extLst>
            </p:cNvPr>
            <p:cNvSpPr/>
            <p:nvPr/>
          </p:nvSpPr>
          <p:spPr>
            <a:xfrm>
              <a:off x="6143986" y="6347830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DE733FF-5471-465E-A6E5-3C7E529F7B0A}"/>
                </a:ext>
              </a:extLst>
            </p:cNvPr>
            <p:cNvCxnSpPr>
              <a:cxnSpLocks/>
              <a:stCxn id="34" idx="7"/>
            </p:cNvCxnSpPr>
            <p:nvPr/>
          </p:nvCxnSpPr>
          <p:spPr>
            <a:xfrm flipV="1">
              <a:off x="4568915" y="4017194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6C06523D-44DC-4146-9590-3ECE9B722F9C}"/>
                </a:ext>
              </a:extLst>
            </p:cNvPr>
            <p:cNvSpPr/>
            <p:nvPr/>
          </p:nvSpPr>
          <p:spPr>
            <a:xfrm>
              <a:off x="4300869" y="449233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5716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968A3-022E-42FB-95AA-4A932E95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HMI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571CD66-C394-4CB2-ACA8-3B0361021023}"/>
              </a:ext>
            </a:extLst>
          </p:cNvPr>
          <p:cNvGrpSpPr/>
          <p:nvPr/>
        </p:nvGrpSpPr>
        <p:grpSpPr>
          <a:xfrm>
            <a:off x="2371336" y="1332416"/>
            <a:ext cx="7449328" cy="4913534"/>
            <a:chOff x="2371336" y="1332416"/>
            <a:chExt cx="7449328" cy="4913534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7381EA4-207B-4BAE-B7A2-B3144D127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49"/>
            <a:stretch/>
          </p:blipFill>
          <p:spPr>
            <a:xfrm>
              <a:off x="2371336" y="1332416"/>
              <a:ext cx="7449328" cy="4913534"/>
            </a:xfrm>
            <a:prstGeom prst="rect">
              <a:avLst/>
            </a:prstGeom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B4E8E9A-91D1-487B-9296-68385E3981B3}"/>
                </a:ext>
              </a:extLst>
            </p:cNvPr>
            <p:cNvSpPr/>
            <p:nvPr/>
          </p:nvSpPr>
          <p:spPr>
            <a:xfrm>
              <a:off x="2747599" y="310985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895BFBB5-3729-4AE4-84E3-5F80419BB1BF}"/>
                </a:ext>
              </a:extLst>
            </p:cNvPr>
            <p:cNvSpPr/>
            <p:nvPr/>
          </p:nvSpPr>
          <p:spPr>
            <a:xfrm>
              <a:off x="2747599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441ADBB-407E-4857-9AAF-F1E1D28F0A86}"/>
                </a:ext>
              </a:extLst>
            </p:cNvPr>
            <p:cNvSpPr/>
            <p:nvPr/>
          </p:nvSpPr>
          <p:spPr>
            <a:xfrm>
              <a:off x="4437753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560135-7926-4F0F-B9F9-2BFFA8933B8D}"/>
                </a:ext>
              </a:extLst>
            </p:cNvPr>
            <p:cNvSpPr/>
            <p:nvPr/>
          </p:nvSpPr>
          <p:spPr>
            <a:xfrm>
              <a:off x="6303543" y="237432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8BBA3A5-D6C2-4926-9272-763596400BC0}"/>
                </a:ext>
              </a:extLst>
            </p:cNvPr>
            <p:cNvSpPr/>
            <p:nvPr/>
          </p:nvSpPr>
          <p:spPr>
            <a:xfrm>
              <a:off x="8150715" y="237432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9EB2BF9-0087-498D-94C5-5FDD84345F98}"/>
                </a:ext>
              </a:extLst>
            </p:cNvPr>
            <p:cNvSpPr/>
            <p:nvPr/>
          </p:nvSpPr>
          <p:spPr>
            <a:xfrm>
              <a:off x="6303543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3540CB9-BDE4-4A0A-BF27-86687B4B637C}"/>
                </a:ext>
              </a:extLst>
            </p:cNvPr>
            <p:cNvSpPr/>
            <p:nvPr/>
          </p:nvSpPr>
          <p:spPr>
            <a:xfrm>
              <a:off x="8150715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5BA6ADA2-AB0A-4502-AB7A-9E1F2B8F9DF0}"/>
                </a:ext>
              </a:extLst>
            </p:cNvPr>
            <p:cNvSpPr/>
            <p:nvPr/>
          </p:nvSpPr>
          <p:spPr>
            <a:xfrm>
              <a:off x="2433563" y="139815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365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E42D9-05CB-4AD8-8762-CBDA7616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 Controller </a:t>
            </a:r>
            <a:r>
              <a:rPr lang="de-DE" dirty="0" err="1"/>
              <a:t>Blockdia</a:t>
            </a:r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71372C1-C703-491C-8F03-6BFE36C6E47D}"/>
              </a:ext>
            </a:extLst>
          </p:cNvPr>
          <p:cNvGrpSpPr/>
          <p:nvPr/>
        </p:nvGrpSpPr>
        <p:grpSpPr>
          <a:xfrm>
            <a:off x="930557" y="2877168"/>
            <a:ext cx="8960438" cy="1151758"/>
            <a:chOff x="930557" y="2877168"/>
            <a:chExt cx="8960438" cy="1151758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B84D949-BC6B-4070-B3B3-CE6D252808C9}"/>
                </a:ext>
              </a:extLst>
            </p:cNvPr>
            <p:cNvSpPr/>
            <p:nvPr/>
          </p:nvSpPr>
          <p:spPr>
            <a:xfrm>
              <a:off x="2269300" y="2877168"/>
              <a:ext cx="1981310" cy="115175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Calculate desired steps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C1424E55-9203-40A3-B840-B7E36FD9541C}"/>
                </a:ext>
              </a:extLst>
            </p:cNvPr>
            <p:cNvSpPr/>
            <p:nvPr/>
          </p:nvSpPr>
          <p:spPr>
            <a:xfrm>
              <a:off x="5067354" y="3079660"/>
              <a:ext cx="1208843" cy="74677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Step Backlog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89C3DC63-E410-41F7-B268-5A2D45886C84}"/>
                </a:ext>
              </a:extLst>
            </p:cNvPr>
            <p:cNvSpPr/>
            <p:nvPr/>
          </p:nvSpPr>
          <p:spPr>
            <a:xfrm>
              <a:off x="7092941" y="2877168"/>
              <a:ext cx="1981310" cy="115175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Create Motor Pulses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1CA8F9AC-CDCC-4AF1-AE2F-A3D7D828DC2D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250610" y="3453047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93ABCB72-C1B7-4FC3-BAE5-262CF3FD27BC}"/>
                </a:ext>
              </a:extLst>
            </p:cNvPr>
            <p:cNvCxnSpPr/>
            <p:nvPr/>
          </p:nvCxnSpPr>
          <p:spPr>
            <a:xfrm>
              <a:off x="6276197" y="3245229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568D21F6-BC2A-4833-8934-F3AB21C99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6641" y="3637773"/>
              <a:ext cx="796300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9D1F7A6-EF53-47C8-A26A-DDC42462D261}"/>
                </a:ext>
              </a:extLst>
            </p:cNvPr>
            <p:cNvCxnSpPr/>
            <p:nvPr/>
          </p:nvCxnSpPr>
          <p:spPr>
            <a:xfrm>
              <a:off x="9074251" y="3245229"/>
              <a:ext cx="816744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53F29CA5-2D23-416B-90E7-50FE5DF6548E}"/>
                </a:ext>
              </a:extLst>
            </p:cNvPr>
            <p:cNvCxnSpPr/>
            <p:nvPr/>
          </p:nvCxnSpPr>
          <p:spPr>
            <a:xfrm>
              <a:off x="9074251" y="3554648"/>
              <a:ext cx="816744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0D9713B-6A34-4D86-9FEC-0B86386EC42F}"/>
                </a:ext>
              </a:extLst>
            </p:cNvPr>
            <p:cNvSpPr txBox="1"/>
            <p:nvPr/>
          </p:nvSpPr>
          <p:spPr>
            <a:xfrm>
              <a:off x="9118528" y="2955009"/>
              <a:ext cx="579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Steps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508BEA-FC75-461A-BDD8-907ABAC6E8E7}"/>
                </a:ext>
              </a:extLst>
            </p:cNvPr>
            <p:cNvSpPr txBox="1"/>
            <p:nvPr/>
          </p:nvSpPr>
          <p:spPr>
            <a:xfrm>
              <a:off x="9208488" y="3518657"/>
              <a:ext cx="399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Dir</a:t>
              </a:r>
              <a:endParaRPr lang="de-DE" dirty="0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37B8656-74C1-45AE-86B5-07E7C5048C99}"/>
                </a:ext>
              </a:extLst>
            </p:cNvPr>
            <p:cNvCxnSpPr/>
            <p:nvPr/>
          </p:nvCxnSpPr>
          <p:spPr>
            <a:xfrm>
              <a:off x="1452556" y="3427647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F04EDA2-5015-4ACE-B746-F83D670ED94F}"/>
                </a:ext>
              </a:extLst>
            </p:cNvPr>
            <p:cNvSpPr txBox="1"/>
            <p:nvPr/>
          </p:nvSpPr>
          <p:spPr>
            <a:xfrm>
              <a:off x="930557" y="3110634"/>
              <a:ext cx="1198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Spindel </a:t>
              </a:r>
              <a:r>
                <a:rPr lang="de-DE" sz="1400" dirty="0" err="1"/>
                <a:t>Steps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52476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16EFFD-9A20-4E2F-8150-D851012C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Simulink Modell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1BF2CDC-6CE0-4131-8A43-3B30A60B99B4}"/>
              </a:ext>
            </a:extLst>
          </p:cNvPr>
          <p:cNvGrpSpPr/>
          <p:nvPr/>
        </p:nvGrpSpPr>
        <p:grpSpPr>
          <a:xfrm>
            <a:off x="838199" y="1884218"/>
            <a:ext cx="9452266" cy="3639126"/>
            <a:chOff x="838199" y="1884218"/>
            <a:chExt cx="9452266" cy="363912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2B729A9-CC47-47FA-87D7-82A31029E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" t="797" r="543" b="3496"/>
            <a:stretch/>
          </p:blipFill>
          <p:spPr>
            <a:xfrm>
              <a:off x="1562100" y="1971675"/>
              <a:ext cx="8677275" cy="352425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F57B19C-808E-4214-8DD8-C0F68E7E1214}"/>
                </a:ext>
              </a:extLst>
            </p:cNvPr>
            <p:cNvSpPr/>
            <p:nvPr/>
          </p:nvSpPr>
          <p:spPr>
            <a:xfrm>
              <a:off x="838200" y="1884218"/>
              <a:ext cx="2124075" cy="18400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361AE1E-BF2E-4845-A97A-798BFB91B78F}"/>
                </a:ext>
              </a:extLst>
            </p:cNvPr>
            <p:cNvSpPr/>
            <p:nvPr/>
          </p:nvSpPr>
          <p:spPr>
            <a:xfrm>
              <a:off x="3013365" y="2147455"/>
              <a:ext cx="2657762" cy="284018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A56AFF-62AF-452D-ACF3-CDD6671EA64A}"/>
                </a:ext>
              </a:extLst>
            </p:cNvPr>
            <p:cNvSpPr/>
            <p:nvPr/>
          </p:nvSpPr>
          <p:spPr>
            <a:xfrm>
              <a:off x="5712981" y="2826327"/>
              <a:ext cx="1814655" cy="156888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643E237-D8BE-415D-B076-D7B94AA4E588}"/>
                </a:ext>
              </a:extLst>
            </p:cNvPr>
            <p:cNvSpPr/>
            <p:nvPr/>
          </p:nvSpPr>
          <p:spPr>
            <a:xfrm>
              <a:off x="7569490" y="2712163"/>
              <a:ext cx="2720975" cy="18400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3777650-FB40-40BC-BCAB-D7570BA8B182}"/>
                </a:ext>
              </a:extLst>
            </p:cNvPr>
            <p:cNvSpPr/>
            <p:nvPr/>
          </p:nvSpPr>
          <p:spPr>
            <a:xfrm>
              <a:off x="838199" y="3781425"/>
              <a:ext cx="2124075" cy="17419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D5696D3-9BDA-42BC-8955-A5BAA1516BEB}"/>
                </a:ext>
              </a:extLst>
            </p:cNvPr>
            <p:cNvSpPr/>
            <p:nvPr/>
          </p:nvSpPr>
          <p:spPr>
            <a:xfrm>
              <a:off x="886114" y="194396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869565-AD49-41A0-A564-CC49581258FE}"/>
                </a:ext>
              </a:extLst>
            </p:cNvPr>
            <p:cNvSpPr/>
            <p:nvPr/>
          </p:nvSpPr>
          <p:spPr>
            <a:xfrm>
              <a:off x="886114" y="39091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BAE41BA-93DF-4EB5-82DB-2A982F745313}"/>
                </a:ext>
              </a:extLst>
            </p:cNvPr>
            <p:cNvSpPr/>
            <p:nvPr/>
          </p:nvSpPr>
          <p:spPr>
            <a:xfrm>
              <a:off x="5221000" y="2263110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6E7339A-83DE-4FD0-ACFA-B8CCD22EBDD9}"/>
                </a:ext>
              </a:extLst>
            </p:cNvPr>
            <p:cNvSpPr/>
            <p:nvPr/>
          </p:nvSpPr>
          <p:spPr>
            <a:xfrm>
              <a:off x="5781964" y="296276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A065ACF-3311-4EF1-9EB7-73FD1E284B91}"/>
                </a:ext>
              </a:extLst>
            </p:cNvPr>
            <p:cNvSpPr/>
            <p:nvPr/>
          </p:nvSpPr>
          <p:spPr>
            <a:xfrm>
              <a:off x="7641215" y="28042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43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BF80A-3BCE-4DF6-853F-610631E5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975" y="-455321"/>
            <a:ext cx="10515600" cy="1325563"/>
          </a:xfrm>
        </p:spPr>
        <p:txBody>
          <a:bodyPr/>
          <a:lstStyle/>
          <a:p>
            <a:r>
              <a:rPr lang="de-DE" dirty="0"/>
              <a:t>System design</a:t>
            </a:r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6566698C-ABD2-4B61-B51C-72E0EB2B5A46}"/>
              </a:ext>
            </a:extLst>
          </p:cNvPr>
          <p:cNvGrpSpPr/>
          <p:nvPr/>
        </p:nvGrpSpPr>
        <p:grpSpPr>
          <a:xfrm>
            <a:off x="1444805" y="1095645"/>
            <a:ext cx="8994820" cy="5304260"/>
            <a:chOff x="348463" y="1108801"/>
            <a:chExt cx="8994820" cy="530426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7839D99-C000-4013-AC5C-C0720C806AEE}"/>
                </a:ext>
              </a:extLst>
            </p:cNvPr>
            <p:cNvSpPr/>
            <p:nvPr/>
          </p:nvSpPr>
          <p:spPr>
            <a:xfrm>
              <a:off x="2737359" y="1777494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58AB94D3-DCC9-4A43-9760-DA2D81D9E88C}"/>
                </a:ext>
              </a:extLst>
            </p:cNvPr>
            <p:cNvSpPr/>
            <p:nvPr/>
          </p:nvSpPr>
          <p:spPr>
            <a:xfrm>
              <a:off x="4592592" y="1780360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µ Controller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21C68B5-C3BD-4853-B2CD-7628DA20ADAC}"/>
                </a:ext>
              </a:extLst>
            </p:cNvPr>
            <p:cNvSpPr/>
            <p:nvPr/>
          </p:nvSpPr>
          <p:spPr>
            <a:xfrm>
              <a:off x="6230115" y="1777493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52DFFF30-CE40-4734-A3A4-94D9E071CFD8}"/>
                </a:ext>
              </a:extLst>
            </p:cNvPr>
            <p:cNvSpPr/>
            <p:nvPr/>
          </p:nvSpPr>
          <p:spPr>
            <a:xfrm>
              <a:off x="2941409" y="3298574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Motor</a:t>
              </a:r>
              <a:br>
                <a:rPr lang="en-US" sz="1100" b="1" dirty="0">
                  <a:solidFill>
                    <a:schemeClr val="tx1"/>
                  </a:solidFill>
                </a:rPr>
              </a:br>
              <a:r>
                <a:rPr lang="en-US" sz="1100" b="1" dirty="0">
                  <a:solidFill>
                    <a:schemeClr val="tx1"/>
                  </a:solidFill>
                </a:rPr>
                <a:t>Controller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E6325D0D-6CA5-424F-B050-E94C3C3FCF72}"/>
                </a:ext>
              </a:extLst>
            </p:cNvPr>
            <p:cNvSpPr/>
            <p:nvPr/>
          </p:nvSpPr>
          <p:spPr>
            <a:xfrm>
              <a:off x="2941408" y="3836381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Motor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5ED03E5A-668B-47B5-BCE8-8E298D6CCF35}"/>
                </a:ext>
              </a:extLst>
            </p:cNvPr>
            <p:cNvSpPr/>
            <p:nvPr/>
          </p:nvSpPr>
          <p:spPr>
            <a:xfrm>
              <a:off x="2941408" y="5235565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Gear Box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FD0272A-FBB7-4EA2-8E3B-DE5F724D149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3443261" y="5773372"/>
              <a:ext cx="1" cy="378079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9A8AC06C-2FAE-42F0-A9FA-BDF9A9B28096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3443261" y="4374188"/>
              <a:ext cx="0" cy="86137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C9EB918-83E4-42DE-9013-B470995BBA45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3741065" y="2046398"/>
              <a:ext cx="851527" cy="286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B66EBB58-7A91-4161-94C6-7A26F9CD691E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2251661" y="2046396"/>
              <a:ext cx="467426" cy="1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6E05938-96E2-43D6-83E4-B788A275FA6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7233821" y="2046397"/>
              <a:ext cx="485699" cy="0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9ACB728-008C-43E2-BC47-D84A434A2FB0}"/>
                </a:ext>
              </a:extLst>
            </p:cNvPr>
            <p:cNvSpPr txBox="1"/>
            <p:nvPr/>
          </p:nvSpPr>
          <p:spPr>
            <a:xfrm>
              <a:off x="752475" y="1241981"/>
              <a:ext cx="1095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Spindle Position</a:t>
              </a:r>
            </a:p>
          </p:txBody>
        </p:sp>
        <p:cxnSp>
          <p:nvCxnSpPr>
            <p:cNvPr id="22" name="Verbinder: gewinkelt 21">
              <a:extLst>
                <a:ext uri="{FF2B5EF4-FFF2-40B4-BE49-F238E27FC236}">
                  <a16:creationId xmlns:a16="http://schemas.microsoft.com/office/drawing/2014/main" id="{4A46F693-1044-4FB5-94B3-B2B1570AA622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rot="16200000" flipH="1">
              <a:off x="5801374" y="2257769"/>
              <a:ext cx="561244" cy="37511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337A77F-A2A0-4133-8A2A-4AE70A4665E2}"/>
                </a:ext>
              </a:extLst>
            </p:cNvPr>
            <p:cNvSpPr txBox="1"/>
            <p:nvPr/>
          </p:nvSpPr>
          <p:spPr>
            <a:xfrm>
              <a:off x="6269551" y="2510502"/>
              <a:ext cx="1154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Spindle RPM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System Status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F7B6556-5797-43C2-9CBE-85880FE071FF}"/>
                </a:ext>
              </a:extLst>
            </p:cNvPr>
            <p:cNvSpPr txBox="1"/>
            <p:nvPr/>
          </p:nvSpPr>
          <p:spPr>
            <a:xfrm>
              <a:off x="2802701" y="6151451"/>
              <a:ext cx="12811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Leadscrew Position</a:t>
              </a:r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FCD7950B-9F61-4892-A513-35C496F0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463" y="1503591"/>
              <a:ext cx="1903197" cy="1071024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48FDF59F-6BCF-408F-8064-3116A295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49"/>
            <a:stretch/>
          </p:blipFill>
          <p:spPr>
            <a:xfrm>
              <a:off x="7719520" y="1510883"/>
              <a:ext cx="1623763" cy="1071025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478FCCF-AD8F-4465-A0E3-EBBDEC54E091}"/>
                </a:ext>
              </a:extLst>
            </p:cNvPr>
            <p:cNvCxnSpPr/>
            <p:nvPr/>
          </p:nvCxnSpPr>
          <p:spPr>
            <a:xfrm>
              <a:off x="5596296" y="2164702"/>
              <a:ext cx="630671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3E68E0A-F526-466F-818E-2E26C7F04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6296" y="1901163"/>
              <a:ext cx="630671" cy="0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04470EC5-56F3-4EE9-B6A3-EA3DEC94A95A}"/>
                </a:ext>
              </a:extLst>
            </p:cNvPr>
            <p:cNvSpPr txBox="1"/>
            <p:nvPr/>
          </p:nvSpPr>
          <p:spPr>
            <a:xfrm>
              <a:off x="6269551" y="1108801"/>
              <a:ext cx="15215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Transmission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Mode (Inch/Metric)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BEAFA512-49FD-460C-BB2B-D4F102278B56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rot="5400000" flipH="1" flipV="1">
              <a:off x="5800025" y="1418481"/>
              <a:ext cx="563762" cy="37529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5A056F8C-9452-45AB-9170-85D8854E1296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443261" y="4745752"/>
              <a:ext cx="119978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2A2143C-F0B8-4794-9BD3-DB39E80E7CF5}"/>
                </a:ext>
              </a:extLst>
            </p:cNvPr>
            <p:cNvSpPr txBox="1"/>
            <p:nvPr/>
          </p:nvSpPr>
          <p:spPr>
            <a:xfrm>
              <a:off x="4643041" y="4530308"/>
              <a:ext cx="8162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Position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Torque</a:t>
              </a:r>
            </a:p>
          </p:txBody>
        </p:sp>
        <p:cxnSp>
          <p:nvCxnSpPr>
            <p:cNvPr id="65" name="Verbinder: gewinkelt 64">
              <a:extLst>
                <a:ext uri="{FF2B5EF4-FFF2-40B4-BE49-F238E27FC236}">
                  <a16:creationId xmlns:a16="http://schemas.microsoft.com/office/drawing/2014/main" id="{2F630FE6-8C2F-4775-A42F-8BE53555CE8A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rot="5400000">
              <a:off x="3778651" y="1982779"/>
              <a:ext cx="980407" cy="1651183"/>
            </a:xfrm>
            <a:prstGeom prst="bentConnector3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Bogen 69">
              <a:extLst>
                <a:ext uri="{FF2B5EF4-FFF2-40B4-BE49-F238E27FC236}">
                  <a16:creationId xmlns:a16="http://schemas.microsoft.com/office/drawing/2014/main" id="{7C3401C4-345F-40B7-925F-135F3949B3F0}"/>
                </a:ext>
              </a:extLst>
            </p:cNvPr>
            <p:cNvSpPr/>
            <p:nvPr/>
          </p:nvSpPr>
          <p:spPr>
            <a:xfrm rot="3278511">
              <a:off x="3351404" y="3442405"/>
              <a:ext cx="828000" cy="828000"/>
            </a:xfrm>
            <a:prstGeom prst="arc">
              <a:avLst>
                <a:gd name="adj1" fmla="val 14510791"/>
                <a:gd name="adj2" fmla="val 624341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Bogen 70">
              <a:extLst>
                <a:ext uri="{FF2B5EF4-FFF2-40B4-BE49-F238E27FC236}">
                  <a16:creationId xmlns:a16="http://schemas.microsoft.com/office/drawing/2014/main" id="{76B1AB0E-0631-4A84-AD60-A0FB9870BA42}"/>
                </a:ext>
              </a:extLst>
            </p:cNvPr>
            <p:cNvSpPr/>
            <p:nvPr/>
          </p:nvSpPr>
          <p:spPr>
            <a:xfrm rot="14158898">
              <a:off x="2704667" y="3457709"/>
              <a:ext cx="828000" cy="828000"/>
            </a:xfrm>
            <a:prstGeom prst="arc">
              <a:avLst>
                <a:gd name="adj1" fmla="val 14510791"/>
                <a:gd name="adj2" fmla="val 6243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5628F944-BD13-4BD3-BE6C-E9CC3B95FFBC}"/>
                </a:ext>
              </a:extLst>
            </p:cNvPr>
            <p:cNvSpPr txBox="1"/>
            <p:nvPr/>
          </p:nvSpPr>
          <p:spPr>
            <a:xfrm>
              <a:off x="4643041" y="2998113"/>
              <a:ext cx="13301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Desired Position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Direction</a:t>
              </a:r>
            </a:p>
          </p:txBody>
        </p: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27766753-10C9-4A24-A4E4-DE55ECC037B6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rot="16200000" flipH="1">
              <a:off x="4288535" y="2859051"/>
              <a:ext cx="409204" cy="299808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EBB0B0FE-1FDD-43BB-BE81-90EBA1020D91}"/>
                </a:ext>
              </a:extLst>
            </p:cNvPr>
            <p:cNvGrpSpPr/>
            <p:nvPr/>
          </p:nvGrpSpPr>
          <p:grpSpPr>
            <a:xfrm>
              <a:off x="3837959" y="1549877"/>
              <a:ext cx="657739" cy="430887"/>
              <a:chOff x="6302208" y="4961194"/>
              <a:chExt cx="2554621" cy="1532179"/>
            </a:xfrm>
          </p:grpSpPr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AA349965-E6C6-4FE6-BC04-CE1FCF20DB7C}"/>
                  </a:ext>
                </a:extLst>
              </p:cNvPr>
              <p:cNvCxnSpPr/>
              <p:nvPr/>
            </p:nvCxnSpPr>
            <p:spPr>
              <a:xfrm flipV="1">
                <a:off x="6696829" y="4961195"/>
                <a:ext cx="0" cy="72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64836326-110F-498F-AA43-9CD29D19B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6829" y="4961195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1FF4D5D3-5425-45A1-95BF-A9A65AA510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16829" y="4961195"/>
                <a:ext cx="0" cy="719999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F1E22829-8098-46E2-B3BF-C3A61A0BBBF5}"/>
                  </a:ext>
                </a:extLst>
              </p:cNvPr>
              <p:cNvCxnSpPr/>
              <p:nvPr/>
            </p:nvCxnSpPr>
            <p:spPr>
              <a:xfrm flipV="1">
                <a:off x="6696829" y="4961195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DE501B4C-001D-4D74-8196-F6B1260FB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829" y="5681194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7F7C4EE5-3A88-4F5B-AD24-4146ECB76E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36829" y="4961194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CF2F164D-7FA9-4487-BACF-E59318D01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6829" y="4961194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3BD492A4-3DC1-4956-B1A4-D43D8D5CE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2208" y="5773373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18D539C3-D29C-4791-A115-CE4D9379D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2208" y="5773373"/>
                <a:ext cx="0" cy="719999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D9CD3D60-110D-4F76-A96E-1CA861B2FE2E}"/>
                  </a:ext>
                </a:extLst>
              </p:cNvPr>
              <p:cNvCxnSpPr/>
              <p:nvPr/>
            </p:nvCxnSpPr>
            <p:spPr>
              <a:xfrm flipV="1">
                <a:off x="6302208" y="5773373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C771569F-4888-4A42-9061-25E4B08F8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2208" y="6493372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6B514F4E-6637-41D7-A8C9-D751D5024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42208" y="5773372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>
                <a:extLst>
                  <a:ext uri="{FF2B5EF4-FFF2-40B4-BE49-F238E27FC236}">
                    <a16:creationId xmlns:a16="http://schemas.microsoft.com/office/drawing/2014/main" id="{FACEEDC5-30F3-483B-ACFF-BC1B7D9B1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2208" y="5773372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F6E254E-3AEF-4E9C-A948-CFB266EAC14A}"/>
                  </a:ext>
                </a:extLst>
              </p:cNvPr>
              <p:cNvCxnSpPr/>
              <p:nvPr/>
            </p:nvCxnSpPr>
            <p:spPr>
              <a:xfrm flipV="1">
                <a:off x="8856829" y="4961194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9C5C6B77-40BE-484A-B262-189D1A04BDF1}"/>
                  </a:ext>
                </a:extLst>
              </p:cNvPr>
              <p:cNvCxnSpPr/>
              <p:nvPr/>
            </p:nvCxnSpPr>
            <p:spPr>
              <a:xfrm flipV="1">
                <a:off x="8462208" y="5773372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0988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125A6-1FA7-4056-BDB6-5FD06EF8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Integrated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145FACC-2161-4B01-A2A2-162C3CE6F0B5}"/>
              </a:ext>
            </a:extLst>
          </p:cNvPr>
          <p:cNvGrpSpPr/>
          <p:nvPr/>
        </p:nvGrpSpPr>
        <p:grpSpPr>
          <a:xfrm>
            <a:off x="3620278" y="2826393"/>
            <a:ext cx="4172049" cy="2961002"/>
            <a:chOff x="3620278" y="2826393"/>
            <a:chExt cx="4172049" cy="296100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0C4B6C8-5FE0-4668-9EF9-5F591FEF1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6" t="21206" r="4000" b="20698"/>
            <a:stretch/>
          </p:blipFill>
          <p:spPr>
            <a:xfrm>
              <a:off x="3620278" y="2826393"/>
              <a:ext cx="3676262" cy="2332487"/>
            </a:xfrm>
            <a:prstGeom prst="rect">
              <a:avLst/>
            </a:prstGeom>
          </p:spPr>
        </p:pic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1DC99D3-468F-45F9-BAD3-434F2E1B0C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06827" y="4944862"/>
              <a:ext cx="479394" cy="59480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2BDF843-590B-4B3B-9430-6DE40CB65CA7}"/>
                </a:ext>
              </a:extLst>
            </p:cNvPr>
            <p:cNvCxnSpPr>
              <a:cxnSpLocks/>
              <a:stCxn id="15" idx="7"/>
            </p:cNvCxnSpPr>
            <p:nvPr/>
          </p:nvCxnSpPr>
          <p:spPr>
            <a:xfrm flipV="1">
              <a:off x="4853322" y="4993104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7780DA3-CD15-4FC2-AE6F-CEAACAC256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3845" y="3432356"/>
              <a:ext cx="479394" cy="59480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164E2F-E752-4992-BBA7-03D5DD9055F9}"/>
                </a:ext>
              </a:extLst>
            </p:cNvPr>
            <p:cNvSpPr/>
            <p:nvPr/>
          </p:nvSpPr>
          <p:spPr>
            <a:xfrm>
              <a:off x="7321273" y="546824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2759DBD-9B93-4667-B046-2FFF79945AC1}"/>
                </a:ext>
              </a:extLst>
            </p:cNvPr>
            <p:cNvSpPr/>
            <p:nvPr/>
          </p:nvSpPr>
          <p:spPr>
            <a:xfrm>
              <a:off x="4585276" y="546824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AA1975F-DC1A-4BBB-8B8A-085BF12A76A3}"/>
                </a:ext>
              </a:extLst>
            </p:cNvPr>
            <p:cNvSpPr/>
            <p:nvPr/>
          </p:nvSpPr>
          <p:spPr>
            <a:xfrm>
              <a:off x="7478291" y="395574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9622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8B880-E3DD-4AD4-82B4-3CF71541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Gearbox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349727-6190-4C25-A04C-F3715BADE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t="816" r="1645" b="1944"/>
          <a:stretch/>
        </p:blipFill>
        <p:spPr>
          <a:xfrm>
            <a:off x="2591897" y="1644606"/>
            <a:ext cx="6170556" cy="45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9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88EFB-5186-4E1E-A1F3-D66B6B96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Implementation </a:t>
            </a:r>
            <a:r>
              <a:rPr lang="de-DE" dirty="0" err="1"/>
              <a:t>uC</a:t>
            </a:r>
            <a:endParaRPr lang="de-DE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E427E1A9-091B-4420-AB63-AB1DCD8687C6}"/>
              </a:ext>
            </a:extLst>
          </p:cNvPr>
          <p:cNvGrpSpPr/>
          <p:nvPr/>
        </p:nvGrpSpPr>
        <p:grpSpPr>
          <a:xfrm>
            <a:off x="1171852" y="1483198"/>
            <a:ext cx="7972148" cy="5272705"/>
            <a:chOff x="1171852" y="1483198"/>
            <a:chExt cx="7972148" cy="5272705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7610DD94-4DA9-417F-8FA8-34DB1EF44B38}"/>
                </a:ext>
              </a:extLst>
            </p:cNvPr>
            <p:cNvGrpSpPr/>
            <p:nvPr/>
          </p:nvGrpSpPr>
          <p:grpSpPr>
            <a:xfrm>
              <a:off x="1266814" y="1483198"/>
              <a:ext cx="3862316" cy="5146633"/>
              <a:chOff x="3957988" y="1346242"/>
              <a:chExt cx="3862316" cy="5146633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8C0F32C-BA3E-4A56-B13A-4A08264D2870}"/>
                  </a:ext>
                </a:extLst>
              </p:cNvPr>
              <p:cNvSpPr/>
              <p:nvPr/>
            </p:nvSpPr>
            <p:spPr>
              <a:xfrm>
                <a:off x="5387293" y="222832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Encoder Steps</a:t>
                </a:r>
              </a:p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Change?</a:t>
                </a:r>
              </a:p>
            </p:txBody>
          </p:sp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410A7DE7-7BC8-48F2-8F70-13219F6E8F88}"/>
                  </a:ext>
                </a:extLst>
              </p:cNvPr>
              <p:cNvSpPr/>
              <p:nvPr/>
            </p:nvSpPr>
            <p:spPr>
              <a:xfrm>
                <a:off x="3957988" y="306797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Overflow?</a:t>
                </a:r>
              </a:p>
            </p:txBody>
          </p:sp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CFCDEB32-6294-4C2B-98DC-D51C9BF80B97}"/>
                  </a:ext>
                </a:extLst>
              </p:cNvPr>
              <p:cNvSpPr/>
              <p:nvPr/>
            </p:nvSpPr>
            <p:spPr>
              <a:xfrm>
                <a:off x="6816598" y="306797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Underflow?</a:t>
                </a:r>
              </a:p>
            </p:txBody>
          </p:sp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460A1BFF-62E3-41C8-A578-3140054A80E3}"/>
                  </a:ext>
                </a:extLst>
              </p:cNvPr>
              <p:cNvSpPr/>
              <p:nvPr/>
            </p:nvSpPr>
            <p:spPr>
              <a:xfrm>
                <a:off x="5387293" y="409169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Absolute Steps</a:t>
                </a:r>
              </a:p>
            </p:txBody>
          </p:sp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C50B2567-D5B2-4E79-ABF5-A985C48E742B}"/>
                  </a:ext>
                </a:extLst>
              </p:cNvPr>
              <p:cNvSpPr/>
              <p:nvPr/>
            </p:nvSpPr>
            <p:spPr>
              <a:xfrm>
                <a:off x="3957988" y="493134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Right Turn?</a:t>
                </a:r>
              </a:p>
            </p:txBody>
          </p: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C0049E79-9BEE-452F-9500-9D7D2E032B86}"/>
                  </a:ext>
                </a:extLst>
              </p:cNvPr>
              <p:cNvSpPr/>
              <p:nvPr/>
            </p:nvSpPr>
            <p:spPr>
              <a:xfrm>
                <a:off x="6816598" y="493134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Left Turn?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6E9D7611-CDAF-4F44-BD4E-AD280643677C}"/>
                  </a:ext>
                </a:extLst>
              </p:cNvPr>
              <p:cNvSpPr/>
              <p:nvPr/>
            </p:nvSpPr>
            <p:spPr>
              <a:xfrm>
                <a:off x="5387293" y="4931341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Dir Bit !</a:t>
                </a:r>
              </a:p>
            </p:txBody>
          </p:sp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049AFDA3-D5D3-41D8-9D06-BD67FA5A84BE}"/>
                  </a:ext>
                </a:extLst>
              </p:cNvPr>
              <p:cNvSpPr/>
              <p:nvPr/>
            </p:nvSpPr>
            <p:spPr>
              <a:xfrm>
                <a:off x="5377492" y="595506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Calc</a:t>
                </a:r>
              </a:p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Desired Steps</a:t>
                </a:r>
              </a:p>
            </p:txBody>
          </p:sp>
          <p:cxnSp>
            <p:nvCxnSpPr>
              <p:cNvPr id="12" name="Verbinder: gewinkelt 11">
                <a:extLst>
                  <a:ext uri="{FF2B5EF4-FFF2-40B4-BE49-F238E27FC236}">
                    <a16:creationId xmlns:a16="http://schemas.microsoft.com/office/drawing/2014/main" id="{F36763B3-E63D-4FCD-98AC-3244FBD50D8C}"/>
                  </a:ext>
                </a:extLst>
              </p:cNvPr>
              <p:cNvCxnSpPr>
                <a:cxnSpLocks/>
                <a:stCxn id="4" idx="1"/>
                <a:endCxn id="5" idx="0"/>
              </p:cNvCxnSpPr>
              <p:nvPr/>
            </p:nvCxnSpPr>
            <p:spPr>
              <a:xfrm rot="10800000" flipV="1">
                <a:off x="4459841" y="249723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Verbinder: gewinkelt 14">
                <a:extLst>
                  <a:ext uri="{FF2B5EF4-FFF2-40B4-BE49-F238E27FC236}">
                    <a16:creationId xmlns:a16="http://schemas.microsoft.com/office/drawing/2014/main" id="{513A5F2C-28B5-49F3-9C77-5271252E551D}"/>
                  </a:ext>
                </a:extLst>
              </p:cNvPr>
              <p:cNvCxnSpPr>
                <a:cxnSpLocks/>
                <a:stCxn id="4" idx="3"/>
                <a:endCxn id="6" idx="0"/>
              </p:cNvCxnSpPr>
              <p:nvPr/>
            </p:nvCxnSpPr>
            <p:spPr>
              <a:xfrm>
                <a:off x="6390999" y="249723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Verbinder: gewinkelt 17">
                <a:extLst>
                  <a:ext uri="{FF2B5EF4-FFF2-40B4-BE49-F238E27FC236}">
                    <a16:creationId xmlns:a16="http://schemas.microsoft.com/office/drawing/2014/main" id="{60CC8F90-F7B1-432A-B9C1-B7BFA8492468}"/>
                  </a:ext>
                </a:extLst>
              </p:cNvPr>
              <p:cNvCxnSpPr>
                <a:cxnSpLocks/>
                <a:stCxn id="5" idx="3"/>
                <a:endCxn id="7" idx="0"/>
              </p:cNvCxnSpPr>
              <p:nvPr/>
            </p:nvCxnSpPr>
            <p:spPr>
              <a:xfrm>
                <a:off x="4961694" y="3336876"/>
                <a:ext cx="927452" cy="754822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Verbinder: gewinkelt 20">
                <a:extLst>
                  <a:ext uri="{FF2B5EF4-FFF2-40B4-BE49-F238E27FC236}">
                    <a16:creationId xmlns:a16="http://schemas.microsoft.com/office/drawing/2014/main" id="{766D880F-E9D6-4DC3-AEE8-0EF123B92B59}"/>
                  </a:ext>
                </a:extLst>
              </p:cNvPr>
              <p:cNvCxnSpPr>
                <a:cxnSpLocks/>
                <a:stCxn id="6" idx="1"/>
                <a:endCxn id="7" idx="0"/>
              </p:cNvCxnSpPr>
              <p:nvPr/>
            </p:nvCxnSpPr>
            <p:spPr>
              <a:xfrm rot="10800000" flipV="1">
                <a:off x="5889146" y="3336876"/>
                <a:ext cx="927452" cy="754822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Verbinder: gewinkelt 23">
                <a:extLst>
                  <a:ext uri="{FF2B5EF4-FFF2-40B4-BE49-F238E27FC236}">
                    <a16:creationId xmlns:a16="http://schemas.microsoft.com/office/drawing/2014/main" id="{5AAADD7B-FF55-49A1-8D81-AA18655110B1}"/>
                  </a:ext>
                </a:extLst>
              </p:cNvPr>
              <p:cNvCxnSpPr>
                <a:cxnSpLocks/>
                <a:stCxn id="7" idx="1"/>
                <a:endCxn id="8" idx="0"/>
              </p:cNvCxnSpPr>
              <p:nvPr/>
            </p:nvCxnSpPr>
            <p:spPr>
              <a:xfrm rot="10800000" flipV="1">
                <a:off x="4459841" y="436060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Verbinder: gewinkelt 27">
                <a:extLst>
                  <a:ext uri="{FF2B5EF4-FFF2-40B4-BE49-F238E27FC236}">
                    <a16:creationId xmlns:a16="http://schemas.microsoft.com/office/drawing/2014/main" id="{FEAC38D1-DA51-48B2-8B6D-F3F4C0D8B440}"/>
                  </a:ext>
                </a:extLst>
              </p:cNvPr>
              <p:cNvCxnSpPr>
                <a:cxnSpLocks/>
                <a:stCxn id="7" idx="3"/>
                <a:endCxn id="9" idx="0"/>
              </p:cNvCxnSpPr>
              <p:nvPr/>
            </p:nvCxnSpPr>
            <p:spPr>
              <a:xfrm>
                <a:off x="6390999" y="436060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mit Pfeil 30">
                <a:extLst>
                  <a:ext uri="{FF2B5EF4-FFF2-40B4-BE49-F238E27FC236}">
                    <a16:creationId xmlns:a16="http://schemas.microsoft.com/office/drawing/2014/main" id="{8E8D4346-4590-4567-A64E-18EF4369E860}"/>
                  </a:ext>
                </a:extLst>
              </p:cNvPr>
              <p:cNvCxnSpPr>
                <a:cxnSpLocks/>
                <a:stCxn id="8" idx="3"/>
                <a:endCxn id="10" idx="1"/>
              </p:cNvCxnSpPr>
              <p:nvPr/>
            </p:nvCxnSpPr>
            <p:spPr>
              <a:xfrm flipV="1">
                <a:off x="4961694" y="5200245"/>
                <a:ext cx="425599" cy="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mit Pfeil 33">
                <a:extLst>
                  <a:ext uri="{FF2B5EF4-FFF2-40B4-BE49-F238E27FC236}">
                    <a16:creationId xmlns:a16="http://schemas.microsoft.com/office/drawing/2014/main" id="{D8E902BA-435E-471E-95CA-EFCDAF8EEB71}"/>
                  </a:ext>
                </a:extLst>
              </p:cNvPr>
              <p:cNvCxnSpPr>
                <a:cxnSpLocks/>
                <a:stCxn id="9" idx="1"/>
                <a:endCxn id="10" idx="3"/>
              </p:cNvCxnSpPr>
              <p:nvPr/>
            </p:nvCxnSpPr>
            <p:spPr>
              <a:xfrm flipH="1" flipV="1">
                <a:off x="6390999" y="5200245"/>
                <a:ext cx="425599" cy="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mit Pfeil 36">
                <a:extLst>
                  <a:ext uri="{FF2B5EF4-FFF2-40B4-BE49-F238E27FC236}">
                    <a16:creationId xmlns:a16="http://schemas.microsoft.com/office/drawing/2014/main" id="{741575F4-09AA-4C6C-814E-B32B5B16087D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 flipH="1">
                <a:off x="5879345" y="5469148"/>
                <a:ext cx="9801" cy="48592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057EA21-4608-4706-9CBF-5443B7998264}"/>
                  </a:ext>
                </a:extLst>
              </p:cNvPr>
              <p:cNvCxnSpPr>
                <a:cxnSpLocks/>
                <a:endCxn id="4" idx="0"/>
              </p:cNvCxnSpPr>
              <p:nvPr/>
            </p:nvCxnSpPr>
            <p:spPr>
              <a:xfrm>
                <a:off x="5889146" y="1594083"/>
                <a:ext cx="0" cy="63424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AC029A48-BD6F-457A-94A0-99DA3DCD9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145" y="1606891"/>
                <a:ext cx="120503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D9F59782-E0A9-49D1-B179-1B7C596FF917}"/>
                  </a:ext>
                </a:extLst>
              </p:cNvPr>
              <p:cNvSpPr txBox="1"/>
              <p:nvPr/>
            </p:nvSpPr>
            <p:spPr>
              <a:xfrm>
                <a:off x="6096000" y="1346242"/>
                <a:ext cx="12552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dirty="0"/>
                  <a:t>Encoder Register</a:t>
                </a:r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63C7611F-DBD0-422E-881A-A527C953626A}"/>
                </a:ext>
              </a:extLst>
            </p:cNvPr>
            <p:cNvGrpSpPr/>
            <p:nvPr/>
          </p:nvGrpSpPr>
          <p:grpSpPr>
            <a:xfrm>
              <a:off x="5411067" y="2104747"/>
              <a:ext cx="3392894" cy="3760712"/>
              <a:chOff x="3564489" y="1959472"/>
              <a:chExt cx="3392894" cy="3760712"/>
            </a:xfrm>
          </p:grpSpPr>
          <p:sp>
            <p:nvSpPr>
              <p:cNvPr id="51" name="Rechteck: abgerundete Ecken 50">
                <a:extLst>
                  <a:ext uri="{FF2B5EF4-FFF2-40B4-BE49-F238E27FC236}">
                    <a16:creationId xmlns:a16="http://schemas.microsoft.com/office/drawing/2014/main" id="{FB689C98-4AEB-4D82-B4DC-5A5CDA7917A7}"/>
                  </a:ext>
                </a:extLst>
              </p:cNvPr>
              <p:cNvSpPr/>
              <p:nvPr/>
            </p:nvSpPr>
            <p:spPr>
              <a:xfrm>
                <a:off x="4819122" y="2572774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Desired Steps &gt; 0?</a:t>
                </a:r>
              </a:p>
            </p:txBody>
          </p: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5FBDDD03-B396-4005-9EE5-72D04757F4C4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5320974" y="2210540"/>
                <a:ext cx="1" cy="362234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B256E784-195F-4B9F-AA18-AFCEC00C4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0974" y="2210540"/>
                <a:ext cx="120503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AD4F6F53-81FD-41A4-80ED-F9E433791870}"/>
                  </a:ext>
                </a:extLst>
              </p:cNvPr>
              <p:cNvSpPr txBox="1"/>
              <p:nvPr/>
            </p:nvSpPr>
            <p:spPr>
              <a:xfrm>
                <a:off x="5320973" y="1959472"/>
                <a:ext cx="16364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Desired Steps Register</a:t>
                </a:r>
              </a:p>
            </p:txBody>
          </p: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DCF5D0C5-7694-416A-9EFD-0DBF1ECF1BFE}"/>
                  </a:ext>
                </a:extLst>
              </p:cNvPr>
              <p:cNvCxnSpPr>
                <a:cxnSpLocks/>
                <a:stCxn id="51" idx="2"/>
                <a:endCxn id="56" idx="0"/>
              </p:cNvCxnSpPr>
              <p:nvPr/>
            </p:nvCxnSpPr>
            <p:spPr>
              <a:xfrm flipH="1">
                <a:off x="5320974" y="3110581"/>
                <a:ext cx="1" cy="332172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hteck: abgerundete Ecken 55">
                <a:extLst>
                  <a:ext uri="{FF2B5EF4-FFF2-40B4-BE49-F238E27FC236}">
                    <a16:creationId xmlns:a16="http://schemas.microsoft.com/office/drawing/2014/main" id="{ECBD7708-BE8C-4FCC-8523-CFBB87143429}"/>
                  </a:ext>
                </a:extLst>
              </p:cNvPr>
              <p:cNvSpPr/>
              <p:nvPr/>
            </p:nvSpPr>
            <p:spPr>
              <a:xfrm>
                <a:off x="4819121" y="3442753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Step Bit High</a:t>
                </a:r>
              </a:p>
            </p:txBody>
          </p:sp>
          <p:sp>
            <p:nvSpPr>
              <p:cNvPr id="57" name="Rechteck: abgerundete Ecken 56">
                <a:extLst>
                  <a:ext uri="{FF2B5EF4-FFF2-40B4-BE49-F238E27FC236}">
                    <a16:creationId xmlns:a16="http://schemas.microsoft.com/office/drawing/2014/main" id="{BF0BF103-AA43-4856-BBFC-FAB175ADD401}"/>
                  </a:ext>
                </a:extLst>
              </p:cNvPr>
              <p:cNvSpPr/>
              <p:nvPr/>
            </p:nvSpPr>
            <p:spPr>
              <a:xfrm>
                <a:off x="4819121" y="4312565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Wait 1 µs</a:t>
                </a:r>
              </a:p>
            </p:txBody>
          </p: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F99B4743-FE73-45CC-85EB-4E87EDB90FB2}"/>
                  </a:ext>
                </a:extLst>
              </p:cNvPr>
              <p:cNvCxnSpPr>
                <a:cxnSpLocks/>
                <a:stCxn id="56" idx="2"/>
                <a:endCxn id="57" idx="0"/>
              </p:cNvCxnSpPr>
              <p:nvPr/>
            </p:nvCxnSpPr>
            <p:spPr>
              <a:xfrm>
                <a:off x="5320974" y="3980560"/>
                <a:ext cx="0" cy="33200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8D0352F3-C764-4B6F-AF38-2E2E678ECEE3}"/>
                  </a:ext>
                </a:extLst>
              </p:cNvPr>
              <p:cNvSpPr/>
              <p:nvPr/>
            </p:nvSpPr>
            <p:spPr>
              <a:xfrm>
                <a:off x="4819121" y="5182377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Step Bit Low</a:t>
                </a:r>
              </a:p>
            </p:txBody>
          </p:sp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51DB5D79-46BE-46B5-BC8B-E6366DC20783}"/>
                  </a:ext>
                </a:extLst>
              </p:cNvPr>
              <p:cNvCxnSpPr>
                <a:cxnSpLocks/>
                <a:stCxn id="57" idx="2"/>
                <a:endCxn id="59" idx="0"/>
              </p:cNvCxnSpPr>
              <p:nvPr/>
            </p:nvCxnSpPr>
            <p:spPr>
              <a:xfrm>
                <a:off x="5320974" y="4850372"/>
                <a:ext cx="0" cy="33200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Verbinder: gewinkelt 60">
                <a:extLst>
                  <a:ext uri="{FF2B5EF4-FFF2-40B4-BE49-F238E27FC236}">
                    <a16:creationId xmlns:a16="http://schemas.microsoft.com/office/drawing/2014/main" id="{293FFCF1-4C41-4627-850F-3C85498E0E02}"/>
                  </a:ext>
                </a:extLst>
              </p:cNvPr>
              <p:cNvCxnSpPr>
                <a:cxnSpLocks/>
                <a:stCxn id="59" idx="2"/>
                <a:endCxn id="62" idx="2"/>
              </p:cNvCxnSpPr>
              <p:nvPr/>
            </p:nvCxnSpPr>
            <p:spPr>
              <a:xfrm rot="5400000" flipH="1">
                <a:off x="4041298" y="4440509"/>
                <a:ext cx="1304719" cy="1254632"/>
              </a:xfrm>
              <a:prstGeom prst="bentConnector3">
                <a:avLst>
                  <a:gd name="adj1" fmla="val -17521"/>
                </a:avLst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60FF1C13-26C5-4EB0-B5EC-1362BF72FF46}"/>
                  </a:ext>
                </a:extLst>
              </p:cNvPr>
              <p:cNvSpPr/>
              <p:nvPr/>
            </p:nvSpPr>
            <p:spPr>
              <a:xfrm>
                <a:off x="3564489" y="387765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-</a:t>
                </a:r>
              </a:p>
            </p:txBody>
          </p:sp>
          <p:cxnSp>
            <p:nvCxnSpPr>
              <p:cNvPr id="63" name="Verbinder: gewinkelt 62">
                <a:extLst>
                  <a:ext uri="{FF2B5EF4-FFF2-40B4-BE49-F238E27FC236}">
                    <a16:creationId xmlns:a16="http://schemas.microsoft.com/office/drawing/2014/main" id="{0A8EA51B-42FD-4DEF-B59D-F2C4D47D6075}"/>
                  </a:ext>
                </a:extLst>
              </p:cNvPr>
              <p:cNvCxnSpPr>
                <a:cxnSpLocks/>
                <a:stCxn id="62" idx="0"/>
                <a:endCxn id="54" idx="1"/>
              </p:cNvCxnSpPr>
              <p:nvPr/>
            </p:nvCxnSpPr>
            <p:spPr>
              <a:xfrm rot="5400000" flipH="1" flipV="1">
                <a:off x="3803814" y="2360500"/>
                <a:ext cx="1779686" cy="1254631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63AE1959-3790-417E-8135-94A78A631FE9}"/>
                </a:ext>
              </a:extLst>
            </p:cNvPr>
            <p:cNvSpPr/>
            <p:nvPr/>
          </p:nvSpPr>
          <p:spPr>
            <a:xfrm>
              <a:off x="1171852" y="1520798"/>
              <a:ext cx="4056085" cy="52351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6739CEAE-40DD-4E22-A44D-8A16D6412080}"/>
                </a:ext>
              </a:extLst>
            </p:cNvPr>
            <p:cNvSpPr/>
            <p:nvPr/>
          </p:nvSpPr>
          <p:spPr>
            <a:xfrm>
              <a:off x="1240156" y="156871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E212FC9F-1F57-4CD6-BA63-FAA04D5DF0F7}"/>
                </a:ext>
              </a:extLst>
            </p:cNvPr>
            <p:cNvSpPr/>
            <p:nvPr/>
          </p:nvSpPr>
          <p:spPr>
            <a:xfrm>
              <a:off x="5342763" y="1520798"/>
              <a:ext cx="3801237" cy="52351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4EB2E1-05A7-4477-BC88-E1A63F69D1C6}"/>
                </a:ext>
              </a:extLst>
            </p:cNvPr>
            <p:cNvSpPr/>
            <p:nvPr/>
          </p:nvSpPr>
          <p:spPr>
            <a:xfrm>
              <a:off x="5411067" y="156871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743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88EFB-5186-4E1E-A1F3-D66B6B96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Touchscreen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ADAB49-6758-4AC6-A0DD-9BBED2CB0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8" t="3525" r="15706" b="2969"/>
          <a:stretch/>
        </p:blipFill>
        <p:spPr>
          <a:xfrm>
            <a:off x="2967134" y="2136711"/>
            <a:ext cx="3368351" cy="3867081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10E7D9A-64DC-4D46-A042-CB884985EE2B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2996530" y="3985398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D844175D-4A0F-4BE8-8F56-E5CA84BBC3DA}"/>
              </a:ext>
            </a:extLst>
          </p:cNvPr>
          <p:cNvSpPr/>
          <p:nvPr/>
        </p:nvSpPr>
        <p:spPr>
          <a:xfrm>
            <a:off x="2728484" y="4460543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D9F0C6-BF96-4E7E-8911-1DF7AADC3C4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2899929" y="3220229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D3AFF412-7748-40F3-AC19-9DDDFDDB49C8}"/>
              </a:ext>
            </a:extLst>
          </p:cNvPr>
          <p:cNvSpPr/>
          <p:nvPr/>
        </p:nvSpPr>
        <p:spPr>
          <a:xfrm>
            <a:off x="2631883" y="3695374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F2EC0B4-929D-4E4D-A854-BBAD910F7CB5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3696428" y="4750567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D989948A-9BF3-4797-B5FB-A8ED8E6CFBAF}"/>
              </a:ext>
            </a:extLst>
          </p:cNvPr>
          <p:cNvSpPr/>
          <p:nvPr/>
        </p:nvSpPr>
        <p:spPr>
          <a:xfrm>
            <a:off x="3428382" y="5225712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E616FF7-09AA-4451-830F-74F35FB9D0F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88551" y="3011061"/>
            <a:ext cx="588511" cy="411905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0191BF43-5D86-4A99-98A2-DCA2467933C7}"/>
              </a:ext>
            </a:extLst>
          </p:cNvPr>
          <p:cNvSpPr/>
          <p:nvPr/>
        </p:nvSpPr>
        <p:spPr>
          <a:xfrm>
            <a:off x="5631072" y="3376228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9" name="Inhaltsplatzhalter 4" descr="Ein Bild, das Text, alt, Werkzeug, zugemüllt enthält.&#10;&#10;Automatisch generierte Beschreibung">
            <a:extLst>
              <a:ext uri="{FF2B5EF4-FFF2-40B4-BE49-F238E27FC236}">
                <a16:creationId xmlns:a16="http://schemas.microsoft.com/office/drawing/2014/main" id="{F174A4E7-7F11-4D6D-A488-267A85809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9" r="26931" b="23317"/>
          <a:stretch/>
        </p:blipFill>
        <p:spPr>
          <a:xfrm>
            <a:off x="6402690" y="2076693"/>
            <a:ext cx="3668150" cy="3927099"/>
          </a:xfr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B36D6D05-B781-490D-8AEA-B4A69CD46E44}"/>
              </a:ext>
            </a:extLst>
          </p:cNvPr>
          <p:cNvSpPr/>
          <p:nvPr/>
        </p:nvSpPr>
        <p:spPr>
          <a:xfrm>
            <a:off x="9719480" y="2109877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923568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CBF17-44A5-4539-9C25-CC718E2E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Encoder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FEF2F35-A6CF-4E11-8A38-7E24D443A9F6}"/>
              </a:ext>
            </a:extLst>
          </p:cNvPr>
          <p:cNvGrpSpPr/>
          <p:nvPr/>
        </p:nvGrpSpPr>
        <p:grpSpPr>
          <a:xfrm>
            <a:off x="1996543" y="2080727"/>
            <a:ext cx="7541152" cy="3846117"/>
            <a:chOff x="1996543" y="2080727"/>
            <a:chExt cx="7541152" cy="384611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F3344F8-DEF9-4C13-A13C-BD5812ABD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539" t="12147" r="5138" b="4625"/>
            <a:stretch/>
          </p:blipFill>
          <p:spPr>
            <a:xfrm>
              <a:off x="2584372" y="2080727"/>
              <a:ext cx="3511628" cy="3778898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1F09571F-EF97-43FA-AD26-53BCB6ECBBB0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2310579" y="5607698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E2D1674-EFE2-4202-95D7-54F844FDC708}"/>
                </a:ext>
              </a:extLst>
            </p:cNvPr>
            <p:cNvSpPr/>
            <p:nvPr/>
          </p:nvSpPr>
          <p:spPr>
            <a:xfrm>
              <a:off x="1996543" y="560769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578AA390-B6EA-44C0-9512-90F2FE631947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2985493" y="4537788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F94E2ED-1143-425F-B52B-9943F7B1493E}"/>
                </a:ext>
              </a:extLst>
            </p:cNvPr>
            <p:cNvSpPr/>
            <p:nvPr/>
          </p:nvSpPr>
          <p:spPr>
            <a:xfrm>
              <a:off x="2671457" y="453778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D0C4EA1-6D2F-41CF-9781-F13A0A5AC1B2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 flipV="1">
              <a:off x="3142511" y="3732946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DAA4C77-36BB-43D8-8679-FEB6AB87C13E}"/>
                </a:ext>
              </a:extLst>
            </p:cNvPr>
            <p:cNvSpPr/>
            <p:nvPr/>
          </p:nvSpPr>
          <p:spPr>
            <a:xfrm>
              <a:off x="2828475" y="37329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63EA54FF-7CE6-4140-A3EC-8526ACB016F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3228089" y="2663036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D37899A-1FCC-48A0-A1CF-FF6F8AB2966E}"/>
                </a:ext>
              </a:extLst>
            </p:cNvPr>
            <p:cNvSpPr/>
            <p:nvPr/>
          </p:nvSpPr>
          <p:spPr>
            <a:xfrm>
              <a:off x="2914053" y="266303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E7D66E2B-8905-4E1A-880C-CB804162F823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 flipV="1">
              <a:off x="5590846" y="4245555"/>
              <a:ext cx="435221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B5B557E-6C75-4863-B855-9DA1719A4C2F}"/>
                </a:ext>
              </a:extLst>
            </p:cNvPr>
            <p:cNvSpPr/>
            <p:nvPr/>
          </p:nvSpPr>
          <p:spPr>
            <a:xfrm>
              <a:off x="6026067" y="424555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7107F9E-D2D1-4E7C-A863-C00C9E895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4" r="17614" b="12937"/>
            <a:stretch/>
          </p:blipFill>
          <p:spPr>
            <a:xfrm>
              <a:off x="6398086" y="2080727"/>
              <a:ext cx="3139609" cy="3778898"/>
            </a:xfrm>
            <a:prstGeom prst="rect">
              <a:avLst/>
            </a:prstGeom>
          </p:spPr>
        </p:pic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A85CFEF-4599-4C0E-80BC-AC351A75CAD6}"/>
                </a:ext>
              </a:extLst>
            </p:cNvPr>
            <p:cNvSpPr/>
            <p:nvPr/>
          </p:nvSpPr>
          <p:spPr>
            <a:xfrm>
              <a:off x="9182926" y="2111952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055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21E14-8F15-45BF-AB95-9757F045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Title</a:t>
            </a:r>
          </a:p>
        </p:txBody>
      </p:sp>
      <p:pic>
        <p:nvPicPr>
          <p:cNvPr id="4" name="Inhaltsplatzhalter 4" descr="Ein Bild, das drinnen, Metallwaren, Schraube enthält.&#10;&#10;Automatisch generierte Beschreibung">
            <a:extLst>
              <a:ext uri="{FF2B5EF4-FFF2-40B4-BE49-F238E27FC236}">
                <a16:creationId xmlns:a16="http://schemas.microsoft.com/office/drawing/2014/main" id="{9E96860B-579F-49BD-8CF0-330E2166A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0504" r="15799" b="21615"/>
          <a:stretch/>
        </p:blipFill>
        <p:spPr>
          <a:xfrm>
            <a:off x="4235427" y="1575733"/>
            <a:ext cx="3223424" cy="4714389"/>
          </a:xfrm>
        </p:spPr>
      </p:pic>
    </p:spTree>
    <p:extLst>
      <p:ext uri="{BB962C8B-B14F-4D97-AF65-F5344CB8AC3E}">
        <p14:creationId xmlns:p14="http://schemas.microsoft.com/office/powerpoint/2010/main" val="3769942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C91A8-37E4-41DE-9FC1-78E716C4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Motor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DCC3F1E-0A25-42C0-A143-5B3AA129277D}"/>
              </a:ext>
            </a:extLst>
          </p:cNvPr>
          <p:cNvGrpSpPr/>
          <p:nvPr/>
        </p:nvGrpSpPr>
        <p:grpSpPr>
          <a:xfrm>
            <a:off x="2687008" y="2514735"/>
            <a:ext cx="5076062" cy="3583982"/>
            <a:chOff x="1772608" y="2425959"/>
            <a:chExt cx="5076062" cy="358398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0D4FA27-DDCC-4BDE-B3B0-8376EDBB4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92" t="4475" r="1822" b="3066"/>
            <a:stretch/>
          </p:blipFill>
          <p:spPr>
            <a:xfrm>
              <a:off x="2425959" y="2425959"/>
              <a:ext cx="4422711" cy="3424409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ED2960A2-624C-49E7-8D07-E538AD7513A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2086644" y="5690795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C5FA8A4C-D75D-426E-9E3A-EE0829A2BF39}"/>
                </a:ext>
              </a:extLst>
            </p:cNvPr>
            <p:cNvSpPr/>
            <p:nvPr/>
          </p:nvSpPr>
          <p:spPr>
            <a:xfrm>
              <a:off x="1772608" y="569079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89C77C-3F0A-43D0-86B5-C34E3330854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2400680" y="4338735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6FF61D9D-DCDB-4819-804F-BB6D286F10D3}"/>
                </a:ext>
              </a:extLst>
            </p:cNvPr>
            <p:cNvSpPr/>
            <p:nvPr/>
          </p:nvSpPr>
          <p:spPr>
            <a:xfrm>
              <a:off x="2086644" y="433873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F83DB58-8DBE-47DF-8153-DE457054A7A3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4821177" y="4937726"/>
              <a:ext cx="273337" cy="343486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71C6238-5B65-4341-AC15-130F7CCBEEB7}"/>
                </a:ext>
              </a:extLst>
            </p:cNvPr>
            <p:cNvSpPr/>
            <p:nvPr/>
          </p:nvSpPr>
          <p:spPr>
            <a:xfrm>
              <a:off x="4553131" y="523447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5FF1208D-3BDA-4FC9-875E-0CE2FF1BCFD7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 flipV="1">
              <a:off x="6336054" y="3211051"/>
              <a:ext cx="273337" cy="343486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021ED98-DB74-46FF-BF9D-C35AE53E6738}"/>
                </a:ext>
              </a:extLst>
            </p:cNvPr>
            <p:cNvSpPr/>
            <p:nvPr/>
          </p:nvSpPr>
          <p:spPr>
            <a:xfrm>
              <a:off x="6068008" y="350779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0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Component Test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Component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System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Integration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Qualification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8199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BEA64-5636-4C31-80E9-729069E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Encoder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B9F3D0B-95E5-4E0C-8B85-2B38886E475A}"/>
              </a:ext>
            </a:extLst>
          </p:cNvPr>
          <p:cNvGrpSpPr/>
          <p:nvPr/>
        </p:nvGrpSpPr>
        <p:grpSpPr>
          <a:xfrm>
            <a:off x="1893906" y="2052733"/>
            <a:ext cx="5837878" cy="3993025"/>
            <a:chOff x="1893906" y="2052733"/>
            <a:chExt cx="5837878" cy="399302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AA15B0F-1FE8-4124-A805-E90DA6413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86" t="14934" b="5795"/>
            <a:stretch/>
          </p:blipFill>
          <p:spPr>
            <a:xfrm>
              <a:off x="2649894" y="2052733"/>
              <a:ext cx="5081890" cy="3722915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6096FC14-CAA3-4AAC-89E7-32C36D66A081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4167371" y="2444621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CDB2BF7-458A-4CD7-AB2C-B1382B745684}"/>
                </a:ext>
              </a:extLst>
            </p:cNvPr>
            <p:cNvSpPr/>
            <p:nvPr/>
          </p:nvSpPr>
          <p:spPr>
            <a:xfrm>
              <a:off x="3853335" y="244462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5994135B-FBE4-4369-AC40-B41894DB274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2207942" y="3429000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EBED7B-8786-4ABE-A810-2A26AB22FE8E}"/>
                </a:ext>
              </a:extLst>
            </p:cNvPr>
            <p:cNvSpPr/>
            <p:nvPr/>
          </p:nvSpPr>
          <p:spPr>
            <a:xfrm>
              <a:off x="1893906" y="3429000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851557A-5845-419F-A13C-9FF9ED7830E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2207942" y="4649883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C186E6F1-BCC0-4611-B2F1-FCEA1900421A}"/>
                </a:ext>
              </a:extLst>
            </p:cNvPr>
            <p:cNvSpPr/>
            <p:nvPr/>
          </p:nvSpPr>
          <p:spPr>
            <a:xfrm>
              <a:off x="1893906" y="464988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2502B2E7-12F6-4B9D-9B3F-4C0DFA70DDF4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4167371" y="5075853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3213BD9-2098-4333-AF75-6655703925CA}"/>
                </a:ext>
              </a:extLst>
            </p:cNvPr>
            <p:cNvSpPr/>
            <p:nvPr/>
          </p:nvSpPr>
          <p:spPr>
            <a:xfrm>
              <a:off x="3853335" y="5075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33095375-C659-4081-B538-3431D8876455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4167371" y="5726612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2AB61EC-97E7-4B9C-BEF5-222C2C1B3FB4}"/>
                </a:ext>
              </a:extLst>
            </p:cNvPr>
            <p:cNvSpPr/>
            <p:nvPr/>
          </p:nvSpPr>
          <p:spPr>
            <a:xfrm>
              <a:off x="3853335" y="5726612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813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26187-DA0C-4359-BD08-F4FBAC61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 </a:t>
            </a:r>
            <a:r>
              <a:rPr lang="de-DE" dirty="0" err="1"/>
              <a:t>Drivetrain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BA1CD6A-6546-49C6-B065-97E0EEC597EA}"/>
              </a:ext>
            </a:extLst>
          </p:cNvPr>
          <p:cNvGrpSpPr/>
          <p:nvPr/>
        </p:nvGrpSpPr>
        <p:grpSpPr>
          <a:xfrm>
            <a:off x="1894113" y="2133853"/>
            <a:ext cx="6991740" cy="3483177"/>
            <a:chOff x="1894113" y="2133853"/>
            <a:chExt cx="6991740" cy="348317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886F275-997D-4927-A63E-723D58A6C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" t="11728" r="1269" b="4045"/>
            <a:stretch/>
          </p:blipFill>
          <p:spPr>
            <a:xfrm>
              <a:off x="1894114" y="2649893"/>
              <a:ext cx="6904653" cy="2864499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02CBBDF-478B-4F83-843E-BD23FA524792}"/>
                </a:ext>
              </a:extLst>
            </p:cNvPr>
            <p:cNvSpPr/>
            <p:nvPr/>
          </p:nvSpPr>
          <p:spPr>
            <a:xfrm>
              <a:off x="1894113" y="2575250"/>
              <a:ext cx="2743201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EA7A70-6F2B-4620-81D8-E4CE3076E13A}"/>
                </a:ext>
              </a:extLst>
            </p:cNvPr>
            <p:cNvSpPr/>
            <p:nvPr/>
          </p:nvSpPr>
          <p:spPr>
            <a:xfrm>
              <a:off x="3108695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6AE07D-2140-46C9-A961-456C8496C474}"/>
                </a:ext>
              </a:extLst>
            </p:cNvPr>
            <p:cNvSpPr/>
            <p:nvPr/>
          </p:nvSpPr>
          <p:spPr>
            <a:xfrm>
              <a:off x="4724400" y="2575250"/>
              <a:ext cx="1443136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5BB8446-7907-4072-ACBB-E105CE0D6F2D}"/>
                </a:ext>
              </a:extLst>
            </p:cNvPr>
            <p:cNvSpPr/>
            <p:nvPr/>
          </p:nvSpPr>
          <p:spPr>
            <a:xfrm>
              <a:off x="6254623" y="2575250"/>
              <a:ext cx="883296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822247E-CE7D-42E9-A5D3-820013A13D9C}"/>
                </a:ext>
              </a:extLst>
            </p:cNvPr>
            <p:cNvSpPr/>
            <p:nvPr/>
          </p:nvSpPr>
          <p:spPr>
            <a:xfrm>
              <a:off x="7225006" y="2575250"/>
              <a:ext cx="1660847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5062282-75BD-4E61-920F-D7658CC002B3}"/>
                </a:ext>
              </a:extLst>
            </p:cNvPr>
            <p:cNvSpPr/>
            <p:nvPr/>
          </p:nvSpPr>
          <p:spPr>
            <a:xfrm>
              <a:off x="5189422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0C11DD4-F77B-4FF7-9331-738C73649670}"/>
                </a:ext>
              </a:extLst>
            </p:cNvPr>
            <p:cNvSpPr/>
            <p:nvPr/>
          </p:nvSpPr>
          <p:spPr>
            <a:xfrm>
              <a:off x="6539253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4B0A628-C92B-4C42-818E-947977CED7A7}"/>
                </a:ext>
              </a:extLst>
            </p:cNvPr>
            <p:cNvSpPr/>
            <p:nvPr/>
          </p:nvSpPr>
          <p:spPr>
            <a:xfrm>
              <a:off x="7898411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8943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FA2169-3930-4BBC-88F4-375D3900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9F4BB2-8C45-41BB-9783-B0EE67C88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0" r="16408" b="41117"/>
          <a:stretch/>
        </p:blipFill>
        <p:spPr>
          <a:xfrm>
            <a:off x="3546317" y="1151224"/>
            <a:ext cx="6062322" cy="2302446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345199-21B6-4925-9B00-253615DC0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" r="20442" b="41403"/>
          <a:stretch/>
        </p:blipFill>
        <p:spPr>
          <a:xfrm>
            <a:off x="3546318" y="3509584"/>
            <a:ext cx="6062322" cy="2302447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FB5B9741-42AE-4A0D-90CB-1CC5F155172C}"/>
              </a:ext>
            </a:extLst>
          </p:cNvPr>
          <p:cNvSpPr/>
          <p:nvPr/>
        </p:nvSpPr>
        <p:spPr>
          <a:xfrm>
            <a:off x="3728345" y="3056414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09789DE-85F6-4AC2-A2F4-F8126340B9AB}"/>
              </a:ext>
            </a:extLst>
          </p:cNvPr>
          <p:cNvSpPr/>
          <p:nvPr/>
        </p:nvSpPr>
        <p:spPr>
          <a:xfrm>
            <a:off x="3728345" y="5444379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9955703-499D-469D-968E-C172626BC3C3}"/>
              </a:ext>
            </a:extLst>
          </p:cNvPr>
          <p:cNvCxnSpPr>
            <a:cxnSpLocks/>
          </p:cNvCxnSpPr>
          <p:nvPr/>
        </p:nvCxnSpPr>
        <p:spPr>
          <a:xfrm>
            <a:off x="6913273" y="5325076"/>
            <a:ext cx="2572804" cy="0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711BC5D-3086-4818-A109-3127DFA187E0}"/>
              </a:ext>
            </a:extLst>
          </p:cNvPr>
          <p:cNvCxnSpPr>
            <a:cxnSpLocks/>
          </p:cNvCxnSpPr>
          <p:nvPr/>
        </p:nvCxnSpPr>
        <p:spPr>
          <a:xfrm>
            <a:off x="7190662" y="2977678"/>
            <a:ext cx="1788878" cy="0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AB0FF0D-D7A2-41FE-9DF3-B4BA46450F0E}"/>
              </a:ext>
            </a:extLst>
          </p:cNvPr>
          <p:cNvSpPr txBox="1"/>
          <p:nvPr/>
        </p:nvSpPr>
        <p:spPr>
          <a:xfrm>
            <a:off x="7680182" y="258038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40.2µs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AB0900-1EBB-4A77-801B-1C6D1DDFD5FD}"/>
              </a:ext>
            </a:extLst>
          </p:cNvPr>
          <p:cNvSpPr txBox="1"/>
          <p:nvPr/>
        </p:nvSpPr>
        <p:spPr>
          <a:xfrm>
            <a:off x="7882120" y="495574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55µs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CFB4804-151A-4139-8309-CFBCAC2C7750}"/>
              </a:ext>
            </a:extLst>
          </p:cNvPr>
          <p:cNvCxnSpPr>
            <a:cxnSpLocks/>
          </p:cNvCxnSpPr>
          <p:nvPr/>
        </p:nvCxnSpPr>
        <p:spPr>
          <a:xfrm>
            <a:off x="4474871" y="2241991"/>
            <a:ext cx="2675868" cy="0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DDC6555A-B6DE-4600-9694-06B3539E376D}"/>
              </a:ext>
            </a:extLst>
          </p:cNvPr>
          <p:cNvSpPr txBox="1"/>
          <p:nvPr/>
        </p:nvSpPr>
        <p:spPr>
          <a:xfrm>
            <a:off x="5407887" y="223080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59.8µs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925B94B-A776-4417-8257-8F8C1CD0D4CA}"/>
              </a:ext>
            </a:extLst>
          </p:cNvPr>
          <p:cNvCxnSpPr>
            <a:cxnSpLocks/>
          </p:cNvCxnSpPr>
          <p:nvPr/>
        </p:nvCxnSpPr>
        <p:spPr>
          <a:xfrm>
            <a:off x="4758066" y="4552112"/>
            <a:ext cx="2096645" cy="0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74C6CF3-A3AD-4A56-8469-376E19C873BE}"/>
              </a:ext>
            </a:extLst>
          </p:cNvPr>
          <p:cNvSpPr txBox="1"/>
          <p:nvPr/>
        </p:nvSpPr>
        <p:spPr>
          <a:xfrm>
            <a:off x="5483212" y="452876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45µs</a:t>
            </a:r>
          </a:p>
        </p:txBody>
      </p:sp>
    </p:spTree>
    <p:extLst>
      <p:ext uri="{BB962C8B-B14F-4D97-AF65-F5344CB8AC3E}">
        <p14:creationId xmlns:p14="http://schemas.microsoft.com/office/powerpoint/2010/main" val="3951037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4433F-09AD-4097-8A9C-2D48C152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 Threading Surf </a:t>
            </a:r>
          </a:p>
        </p:txBody>
      </p:sp>
      <p:pic>
        <p:nvPicPr>
          <p:cNvPr id="6" name="Inhaltsplatzhalter 4" descr="Ein Bild, das drinnen, Metallwaren, Schraube enthält.&#10;&#10;Automatisch generierte Beschreibung">
            <a:extLst>
              <a:ext uri="{FF2B5EF4-FFF2-40B4-BE49-F238E27FC236}">
                <a16:creationId xmlns:a16="http://schemas.microsoft.com/office/drawing/2014/main" id="{68DAC488-89D0-4114-AF5A-8C23D6658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0504" r="15799" b="21615"/>
          <a:stretch/>
        </p:blipFill>
        <p:spPr>
          <a:xfrm>
            <a:off x="4338064" y="1690688"/>
            <a:ext cx="3223424" cy="4714389"/>
          </a:xfr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C2C2038-46E4-4739-AAE0-C2C61286A730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447290" y="5831633"/>
            <a:ext cx="441952" cy="15957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E60BF14C-4D74-4F53-8EF0-1B1FE84E97EF}"/>
              </a:ext>
            </a:extLst>
          </p:cNvPr>
          <p:cNvSpPr/>
          <p:nvPr/>
        </p:nvSpPr>
        <p:spPr>
          <a:xfrm>
            <a:off x="4133254" y="5831633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74EFD77-0F4B-464F-ABC2-D85D058EE00B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5268383" y="4525348"/>
            <a:ext cx="441952" cy="15957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628C583D-8EF3-4D0B-A025-7EE9FE798BA6}"/>
              </a:ext>
            </a:extLst>
          </p:cNvPr>
          <p:cNvSpPr/>
          <p:nvPr/>
        </p:nvSpPr>
        <p:spPr>
          <a:xfrm>
            <a:off x="4954347" y="4525348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50576AE-74C7-488B-8340-F6F11E62C2F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875024" y="3442014"/>
            <a:ext cx="441952" cy="15957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15BEC9F7-0C70-4305-8FBE-956D3610618E}"/>
              </a:ext>
            </a:extLst>
          </p:cNvPr>
          <p:cNvSpPr/>
          <p:nvPr/>
        </p:nvSpPr>
        <p:spPr>
          <a:xfrm>
            <a:off x="5560988" y="3442014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0068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940928-B3D9-42B4-993B-A01C8CED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Requirements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CE4E3B-412D-4B3C-836D-A95F85F4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845" y="1386780"/>
            <a:ext cx="4915586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3A10-CC2C-4F56-95D7-5BA2A641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Requirements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9725F2-47C4-429A-9569-39ACCBBBA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"/>
          <a:stretch/>
        </p:blipFill>
        <p:spPr>
          <a:xfrm>
            <a:off x="3208794" y="2115005"/>
            <a:ext cx="4906060" cy="30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299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EE182-2F14-4153-B6BA-5028F2A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Time Plan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415E8F-99EA-453B-9484-B9ADA023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" t="1373" r="17083" b="16466"/>
          <a:stretch/>
        </p:blipFill>
        <p:spPr>
          <a:xfrm rot="5400000">
            <a:off x="2800351" y="781050"/>
            <a:ext cx="96869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05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complete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58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AED8-D7B1-42AA-B816-6ED95814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 3-D </a:t>
            </a:r>
            <a:r>
              <a:rPr lang="de-DE" dirty="0" err="1"/>
              <a:t>Printing</a:t>
            </a:r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A01C74E-EFB8-46ED-A077-DFF15FBA0DF5}"/>
              </a:ext>
            </a:extLst>
          </p:cNvPr>
          <p:cNvGrpSpPr/>
          <p:nvPr/>
        </p:nvGrpSpPr>
        <p:grpSpPr>
          <a:xfrm>
            <a:off x="581891" y="1308227"/>
            <a:ext cx="10677236" cy="5083336"/>
            <a:chOff x="581891" y="1308227"/>
            <a:chExt cx="10677236" cy="5083336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FE44749-2417-4C12-A814-53A57A17C358}"/>
                </a:ext>
              </a:extLst>
            </p:cNvPr>
            <p:cNvSpPr/>
            <p:nvPr/>
          </p:nvSpPr>
          <p:spPr>
            <a:xfrm>
              <a:off x="3546764" y="5504871"/>
              <a:ext cx="4387273" cy="110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E52AE1F6-7E25-4BF7-8F67-6897DC5330B4}"/>
                </a:ext>
              </a:extLst>
            </p:cNvPr>
            <p:cNvSpPr/>
            <p:nvPr/>
          </p:nvSpPr>
          <p:spPr>
            <a:xfrm>
              <a:off x="581891" y="5615708"/>
              <a:ext cx="10677236" cy="77585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4672017-A391-4612-9B37-0BE54569F172}"/>
                </a:ext>
              </a:extLst>
            </p:cNvPr>
            <p:cNvSpPr/>
            <p:nvPr/>
          </p:nvSpPr>
          <p:spPr>
            <a:xfrm>
              <a:off x="3643747" y="5394034"/>
              <a:ext cx="3930072" cy="110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4F0E7A6D-95B2-41C4-8845-D6927DC9731D}"/>
                </a:ext>
              </a:extLst>
            </p:cNvPr>
            <p:cNvSpPr/>
            <p:nvPr/>
          </p:nvSpPr>
          <p:spPr>
            <a:xfrm>
              <a:off x="3775364" y="5283197"/>
              <a:ext cx="3299691" cy="110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C19FF627-C58F-4384-9090-4D8A1340B38C}"/>
                </a:ext>
              </a:extLst>
            </p:cNvPr>
            <p:cNvSpPr/>
            <p:nvPr/>
          </p:nvSpPr>
          <p:spPr>
            <a:xfrm>
              <a:off x="3870038" y="5172360"/>
              <a:ext cx="637307" cy="110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8D78F12A-7C6F-4ACB-AB1F-8803BB765B92}"/>
                </a:ext>
              </a:extLst>
            </p:cNvPr>
            <p:cNvSpPr/>
            <p:nvPr/>
          </p:nvSpPr>
          <p:spPr>
            <a:xfrm>
              <a:off x="4322617" y="4414981"/>
              <a:ext cx="369455" cy="53570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leichschenkliges Dreieck 10">
              <a:extLst>
                <a:ext uri="{FF2B5EF4-FFF2-40B4-BE49-F238E27FC236}">
                  <a16:creationId xmlns:a16="http://schemas.microsoft.com/office/drawing/2014/main" id="{9BD1A9F4-6D98-4D7C-93F1-A7D359FCD9C6}"/>
                </a:ext>
              </a:extLst>
            </p:cNvPr>
            <p:cNvSpPr/>
            <p:nvPr/>
          </p:nvSpPr>
          <p:spPr>
            <a:xfrm rot="10800000">
              <a:off x="4322615" y="4950686"/>
              <a:ext cx="369455" cy="22167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C0C3067-CC79-40A2-82C4-949524FE2E98}"/>
                </a:ext>
              </a:extLst>
            </p:cNvPr>
            <p:cNvSpPr/>
            <p:nvPr/>
          </p:nvSpPr>
          <p:spPr>
            <a:xfrm>
              <a:off x="3785751" y="2674143"/>
              <a:ext cx="1443181" cy="17364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Bogen 12">
              <a:extLst>
                <a:ext uri="{FF2B5EF4-FFF2-40B4-BE49-F238E27FC236}">
                  <a16:creationId xmlns:a16="http://schemas.microsoft.com/office/drawing/2014/main" id="{F0F65722-6607-46A0-884F-D54553F8CCA2}"/>
                </a:ext>
              </a:extLst>
            </p:cNvPr>
            <p:cNvSpPr/>
            <p:nvPr/>
          </p:nvSpPr>
          <p:spPr>
            <a:xfrm rot="16749789">
              <a:off x="4291350" y="1551000"/>
              <a:ext cx="2593292" cy="2107745"/>
            </a:xfrm>
            <a:prstGeom prst="arc">
              <a:avLst>
                <a:gd name="adj1" fmla="val 15421909"/>
                <a:gd name="adj2" fmla="val 19552684"/>
              </a:avLst>
            </a:prstGeom>
            <a:ln w="476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73F3B1A-D3B0-40DA-8A96-00BFF4045BAF}"/>
                </a:ext>
              </a:extLst>
            </p:cNvPr>
            <p:cNvGrpSpPr/>
            <p:nvPr/>
          </p:nvGrpSpPr>
          <p:grpSpPr>
            <a:xfrm>
              <a:off x="4057341" y="3083689"/>
              <a:ext cx="900000" cy="900000"/>
              <a:chOff x="7704280" y="2815372"/>
              <a:chExt cx="900000" cy="900000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1698319C-E52B-484A-9416-7099D2661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5708" y="2815372"/>
                <a:ext cx="0" cy="90000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F48B9DA3-3CC4-4F7A-93CD-24BF9ADB7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4280" y="3265372"/>
                <a:ext cx="90000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1B39AD1-45F9-4FAA-82A5-0DEB1F7A68D4}"/>
                </a:ext>
              </a:extLst>
            </p:cNvPr>
            <p:cNvSpPr txBox="1"/>
            <p:nvPr/>
          </p:nvSpPr>
          <p:spPr>
            <a:xfrm>
              <a:off x="4831425" y="32905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>
                  <a:solidFill>
                    <a:srgbClr val="FF0000"/>
                  </a:solidFill>
                </a:rPr>
                <a:t>X</a:t>
              </a:r>
              <a:endParaRPr lang="de-DE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E3FCE92-568B-4E26-96FF-9E868A71C17A}"/>
                </a:ext>
              </a:extLst>
            </p:cNvPr>
            <p:cNvSpPr txBox="1"/>
            <p:nvPr/>
          </p:nvSpPr>
          <p:spPr>
            <a:xfrm>
              <a:off x="4265658" y="2942988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>
                  <a:solidFill>
                    <a:srgbClr val="FF0000"/>
                  </a:solidFill>
                </a:rPr>
                <a:t>Z</a:t>
              </a:r>
              <a:endParaRPr lang="de-DE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B689F134-2918-4902-87EB-0E3499644BFB}"/>
                </a:ext>
              </a:extLst>
            </p:cNvPr>
            <p:cNvCxnSpPr>
              <a:cxnSpLocks/>
              <a:stCxn id="23" idx="5"/>
            </p:cNvCxnSpPr>
            <p:nvPr/>
          </p:nvCxnSpPr>
          <p:spPr>
            <a:xfrm>
              <a:off x="1106246" y="5396032"/>
              <a:ext cx="353099" cy="35822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C0B02A0-6647-4820-9903-C3B2E908E2B0}"/>
                </a:ext>
              </a:extLst>
            </p:cNvPr>
            <p:cNvSpPr/>
            <p:nvPr/>
          </p:nvSpPr>
          <p:spPr>
            <a:xfrm>
              <a:off x="838200" y="512362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A92E892-0FDA-47A4-BC54-32E9AB9C294F}"/>
                </a:ext>
              </a:extLst>
            </p:cNvPr>
            <p:cNvCxnSpPr>
              <a:cxnSpLocks/>
              <a:stCxn id="27" idx="5"/>
            </p:cNvCxnSpPr>
            <p:nvPr/>
          </p:nvCxnSpPr>
          <p:spPr>
            <a:xfrm>
              <a:off x="3267366" y="5065862"/>
              <a:ext cx="353099" cy="35822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3A518D20-5FC9-4D77-B87B-015BC142C4B4}"/>
                </a:ext>
              </a:extLst>
            </p:cNvPr>
            <p:cNvSpPr/>
            <p:nvPr/>
          </p:nvSpPr>
          <p:spPr>
            <a:xfrm>
              <a:off x="2999320" y="479345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1462084-96EB-4991-840D-62A84F484D4E}"/>
                </a:ext>
              </a:extLst>
            </p:cNvPr>
            <p:cNvCxnSpPr>
              <a:cxnSpLocks/>
              <a:stCxn id="29" idx="5"/>
            </p:cNvCxnSpPr>
            <p:nvPr/>
          </p:nvCxnSpPr>
          <p:spPr>
            <a:xfrm>
              <a:off x="3431422" y="3116209"/>
              <a:ext cx="353099" cy="35822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4534FCE0-62B4-439C-B2D3-B2D2DEA16D19}"/>
                </a:ext>
              </a:extLst>
            </p:cNvPr>
            <p:cNvSpPr/>
            <p:nvPr/>
          </p:nvSpPr>
          <p:spPr>
            <a:xfrm>
              <a:off x="3163376" y="284380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C56410E4-962B-4550-A140-ACEDA12DD965}"/>
                </a:ext>
              </a:extLst>
            </p:cNvPr>
            <p:cNvCxnSpPr>
              <a:cxnSpLocks/>
              <a:stCxn id="31" idx="5"/>
            </p:cNvCxnSpPr>
            <p:nvPr/>
          </p:nvCxnSpPr>
          <p:spPr>
            <a:xfrm>
              <a:off x="4251609" y="1731252"/>
              <a:ext cx="353099" cy="35822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3187EC4-4EEC-46EF-A9BF-91B0FF1FA8F9}"/>
                </a:ext>
              </a:extLst>
            </p:cNvPr>
            <p:cNvSpPr/>
            <p:nvPr/>
          </p:nvSpPr>
          <p:spPr>
            <a:xfrm>
              <a:off x="3983563" y="145884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B8D3077-443E-414A-B00B-814E33694EF2}"/>
                </a:ext>
              </a:extLst>
            </p:cNvPr>
            <p:cNvCxnSpPr>
              <a:cxnSpLocks/>
              <a:stCxn id="33" idx="2"/>
              <a:endCxn id="11" idx="2"/>
            </p:cNvCxnSpPr>
            <p:nvPr/>
          </p:nvCxnSpPr>
          <p:spPr>
            <a:xfrm flipH="1">
              <a:off x="4692070" y="4666915"/>
              <a:ext cx="437758" cy="283771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6D2D95C-BD06-4922-B844-45E53FE4E18B}"/>
                </a:ext>
              </a:extLst>
            </p:cNvPr>
            <p:cNvSpPr/>
            <p:nvPr/>
          </p:nvSpPr>
          <p:spPr>
            <a:xfrm>
              <a:off x="5129828" y="4507342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332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EC3B6-EBA0-4732-A925-A54FBE6D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3287C5D-80FF-457F-A284-43948794ECD0}"/>
              </a:ext>
            </a:extLst>
          </p:cNvPr>
          <p:cNvGrpSpPr/>
          <p:nvPr/>
        </p:nvGrpSpPr>
        <p:grpSpPr>
          <a:xfrm>
            <a:off x="2213810" y="1847443"/>
            <a:ext cx="6668932" cy="3752940"/>
            <a:chOff x="2213810" y="1847443"/>
            <a:chExt cx="6668932" cy="375294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F80DE77-2637-44EF-B3AF-244BB1FE2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3810" y="1847443"/>
              <a:ext cx="6668932" cy="3752940"/>
            </a:xfrm>
            <a:prstGeom prst="rect">
              <a:avLst/>
            </a:prstGeom>
          </p:spPr>
        </p:pic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B201E4C2-7B81-4E95-81CC-02F6FF1BC562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6316824" y="2773012"/>
              <a:ext cx="307039" cy="408727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A4D292A-80E6-4C2E-AF16-823569DDF5B6}"/>
                </a:ext>
              </a:extLst>
            </p:cNvPr>
            <p:cNvSpPr/>
            <p:nvPr/>
          </p:nvSpPr>
          <p:spPr>
            <a:xfrm>
              <a:off x="6577873" y="250060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B7B3C97-91BB-4E7B-A0A8-47212FD74139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5496090" y="3909526"/>
              <a:ext cx="410187" cy="460396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397B9C9-DD04-4A9B-9A17-930B811A9E5A}"/>
                </a:ext>
              </a:extLst>
            </p:cNvPr>
            <p:cNvSpPr/>
            <p:nvPr/>
          </p:nvSpPr>
          <p:spPr>
            <a:xfrm>
              <a:off x="5228044" y="432318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A8B171E3-831F-402D-88B4-F2994FDCE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4323" y="4031293"/>
              <a:ext cx="78323" cy="122207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31DC9B81-1727-49B4-B3C4-A697BBAAD872}"/>
                </a:ext>
              </a:extLst>
            </p:cNvPr>
            <p:cNvCxnSpPr>
              <a:cxnSpLocks/>
            </p:cNvCxnSpPr>
            <p:nvPr/>
          </p:nvCxnSpPr>
          <p:spPr>
            <a:xfrm>
              <a:off x="6213484" y="3985531"/>
              <a:ext cx="1902691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2FAE42C-9103-4620-899C-7F742735985B}"/>
                </a:ext>
              </a:extLst>
            </p:cNvPr>
            <p:cNvSpPr/>
            <p:nvPr/>
          </p:nvSpPr>
          <p:spPr>
            <a:xfrm>
              <a:off x="7358345" y="362016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06E54E7-DEFE-4FA9-8387-E0F2AECADD21}"/>
                </a:ext>
              </a:extLst>
            </p:cNvPr>
            <p:cNvSpPr/>
            <p:nvPr/>
          </p:nvSpPr>
          <p:spPr>
            <a:xfrm>
              <a:off x="6263837" y="459639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865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7D929-C370-48EB-8931-C055C326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 </a:t>
            </a:r>
            <a:r>
              <a:rPr lang="de-DE" dirty="0" err="1"/>
              <a:t>Enc</a:t>
            </a:r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30427AA-D73C-4119-B078-6A291CF777F7}"/>
              </a:ext>
            </a:extLst>
          </p:cNvPr>
          <p:cNvGrpSpPr/>
          <p:nvPr/>
        </p:nvGrpSpPr>
        <p:grpSpPr>
          <a:xfrm>
            <a:off x="3014804" y="1938004"/>
            <a:ext cx="5556542" cy="4828241"/>
            <a:chOff x="2026513" y="2778513"/>
            <a:chExt cx="5556542" cy="482824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53BFCDA-315A-43C8-995E-C993863BE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15" t="11712" r="7405" b="5826"/>
            <a:stretch/>
          </p:blipFill>
          <p:spPr>
            <a:xfrm>
              <a:off x="2761673" y="2890981"/>
              <a:ext cx="3786909" cy="3205019"/>
            </a:xfrm>
            <a:prstGeom prst="rect">
              <a:avLst/>
            </a:prstGeom>
          </p:spPr>
        </p:pic>
        <p:sp>
          <p:nvSpPr>
            <p:cNvPr id="6" name="Bogen 5">
              <a:extLst>
                <a:ext uri="{FF2B5EF4-FFF2-40B4-BE49-F238E27FC236}">
                  <a16:creationId xmlns:a16="http://schemas.microsoft.com/office/drawing/2014/main" id="{83647204-521F-46CF-A40B-F2679F1E5825}"/>
                </a:ext>
              </a:extLst>
            </p:cNvPr>
            <p:cNvSpPr/>
            <p:nvPr/>
          </p:nvSpPr>
          <p:spPr>
            <a:xfrm rot="19083740">
              <a:off x="2026513" y="2778513"/>
              <a:ext cx="5105768" cy="4828241"/>
            </a:xfrm>
            <a:prstGeom prst="arc">
              <a:avLst>
                <a:gd name="adj1" fmla="val 16200000"/>
                <a:gd name="adj2" fmla="val 48861"/>
              </a:avLst>
            </a:prstGeom>
            <a:ln w="381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7FF17AA-B7E2-43CD-A92C-42A1FC5393D9}"/>
                </a:ext>
              </a:extLst>
            </p:cNvPr>
            <p:cNvGrpSpPr/>
            <p:nvPr/>
          </p:nvGrpSpPr>
          <p:grpSpPr>
            <a:xfrm>
              <a:off x="6347464" y="5754123"/>
              <a:ext cx="1124754" cy="683753"/>
              <a:chOff x="6273573" y="5785448"/>
              <a:chExt cx="657739" cy="430887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C8096E72-9A16-4553-AABC-B8F4D95BC9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5176" y="5785448"/>
                <a:ext cx="185379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8A9B9CF5-E47E-4739-AE7C-E9D503038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0555" y="5785448"/>
                <a:ext cx="0" cy="202482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E95BCC96-D365-46CA-B1FA-F7CFFB67179B}"/>
                  </a:ext>
                </a:extLst>
              </p:cNvPr>
              <p:cNvCxnSpPr/>
              <p:nvPr/>
            </p:nvCxnSpPr>
            <p:spPr>
              <a:xfrm flipV="1">
                <a:off x="6375176" y="5785448"/>
                <a:ext cx="0" cy="202482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739C118B-67D2-4772-8682-5C3B282B50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45933" y="5785448"/>
                <a:ext cx="0" cy="202482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9948B14C-D3D0-4462-8529-F532227C48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5933" y="5785448"/>
                <a:ext cx="185379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350A67BC-5F6C-4DA1-909F-8F91BA3F3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3573" y="6013853"/>
                <a:ext cx="185379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BEA1C279-8815-482B-AF9E-6EBA39A4CA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8952" y="6013853"/>
                <a:ext cx="0" cy="202482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C2BA7EC8-E444-4D40-87F0-27D8CF3BAEE3}"/>
                  </a:ext>
                </a:extLst>
              </p:cNvPr>
              <p:cNvCxnSpPr/>
              <p:nvPr/>
            </p:nvCxnSpPr>
            <p:spPr>
              <a:xfrm flipV="1">
                <a:off x="6273573" y="6013853"/>
                <a:ext cx="0" cy="202482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8BEFEDF9-AAFF-4C8E-B5C2-EDB23C29F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8952" y="6216335"/>
                <a:ext cx="185379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12772FE0-F358-443A-B20B-FFC8C47572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44330" y="6013853"/>
                <a:ext cx="0" cy="202482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6AC318CB-658D-495C-9BAD-D9E5BE2CE360}"/>
                  </a:ext>
                </a:extLst>
              </p:cNvPr>
              <p:cNvCxnSpPr/>
              <p:nvPr/>
            </p:nvCxnSpPr>
            <p:spPr>
              <a:xfrm flipV="1">
                <a:off x="6931312" y="5785448"/>
                <a:ext cx="0" cy="202482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AC3A8AF-79BC-47F0-B248-AF405253D426}"/>
                  </a:ext>
                </a:extLst>
              </p:cNvPr>
              <p:cNvCxnSpPr/>
              <p:nvPr/>
            </p:nvCxnSpPr>
            <p:spPr>
              <a:xfrm flipV="1">
                <a:off x="6829709" y="6013853"/>
                <a:ext cx="0" cy="202482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4E8AD70-523B-4578-AC72-E63452936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330" y="6013853"/>
                <a:ext cx="185379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F1931DBB-C9D9-4F20-9B92-0E8E13FEC3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0555" y="5987930"/>
                <a:ext cx="185379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19E6C54A-FFF2-49C9-B2DD-BBD7212EE98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3893240" y="5764127"/>
              <a:ext cx="588511" cy="411905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34C71BE-2D46-4A7B-8BD3-1B9A727D3575}"/>
                </a:ext>
              </a:extLst>
            </p:cNvPr>
            <p:cNvSpPr/>
            <p:nvPr/>
          </p:nvSpPr>
          <p:spPr>
            <a:xfrm>
              <a:off x="4435761" y="612929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6A8137A4-EC69-47A4-9E87-76EAF476C16E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>
              <a:off x="4749797" y="6288867"/>
              <a:ext cx="1481781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1AEE1B46-FFD6-44F5-A474-CA72A477CB4C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6483094" y="4181174"/>
              <a:ext cx="588511" cy="411905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184CAD3C-8A66-4857-B553-75D04CE7415F}"/>
                </a:ext>
              </a:extLst>
            </p:cNvPr>
            <p:cNvSpPr/>
            <p:nvPr/>
          </p:nvSpPr>
          <p:spPr>
            <a:xfrm>
              <a:off x="7025615" y="454634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A53E8977-5317-49D3-A163-28E254CC80F2}"/>
                </a:ext>
              </a:extLst>
            </p:cNvPr>
            <p:cNvSpPr/>
            <p:nvPr/>
          </p:nvSpPr>
          <p:spPr>
            <a:xfrm>
              <a:off x="6253550" y="5671128"/>
              <a:ext cx="1329505" cy="8217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9765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Requirements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Requirements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Logical Architecture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1804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9BAC0-F5B9-482C-8EB6-46505958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43" y="-220580"/>
            <a:ext cx="10515600" cy="1325563"/>
          </a:xfrm>
        </p:spPr>
        <p:txBody>
          <a:bodyPr/>
          <a:lstStyle/>
          <a:p>
            <a:r>
              <a:rPr lang="en-US" dirty="0"/>
              <a:t>Logical Architecture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BEDAE6C-001E-4FCA-A434-21DA400700E3}"/>
              </a:ext>
            </a:extLst>
          </p:cNvPr>
          <p:cNvGrpSpPr/>
          <p:nvPr/>
        </p:nvGrpSpPr>
        <p:grpSpPr>
          <a:xfrm>
            <a:off x="688260" y="1216359"/>
            <a:ext cx="10015283" cy="5826307"/>
            <a:chOff x="688260" y="1216359"/>
            <a:chExt cx="10015283" cy="5826307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5BB3328-939C-4676-A691-1C9D9F7C6162}"/>
                </a:ext>
              </a:extLst>
            </p:cNvPr>
            <p:cNvSpPr/>
            <p:nvPr/>
          </p:nvSpPr>
          <p:spPr>
            <a:xfrm>
              <a:off x="3075709" y="1216360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548B2D3-609A-413E-90AC-B4BB91E3125B}"/>
                </a:ext>
              </a:extLst>
            </p:cNvPr>
            <p:cNvSpPr/>
            <p:nvPr/>
          </p:nvSpPr>
          <p:spPr>
            <a:xfrm>
              <a:off x="4898613" y="1221416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µ Controller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6B245522-8BB3-4DF7-9265-DEBE17E4522E}"/>
                </a:ext>
              </a:extLst>
            </p:cNvPr>
            <p:cNvSpPr/>
            <p:nvPr/>
          </p:nvSpPr>
          <p:spPr>
            <a:xfrm>
              <a:off x="6721517" y="1216359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9BBAAB08-6205-43FF-83B0-0FBB5F3C0EAE}"/>
                </a:ext>
              </a:extLst>
            </p:cNvPr>
            <p:cNvSpPr/>
            <p:nvPr/>
          </p:nvSpPr>
          <p:spPr>
            <a:xfrm>
              <a:off x="4898611" y="2485399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Motor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Controller</a:t>
              </a: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21C574D-ADE5-4631-88AC-334D30161D87}"/>
                </a:ext>
              </a:extLst>
            </p:cNvPr>
            <p:cNvSpPr/>
            <p:nvPr/>
          </p:nvSpPr>
          <p:spPr>
            <a:xfrm>
              <a:off x="4898610" y="3749381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Motor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9F80EA30-42FC-4636-BB7C-A51714DC32A2}"/>
                </a:ext>
              </a:extLst>
            </p:cNvPr>
            <p:cNvSpPr/>
            <p:nvPr/>
          </p:nvSpPr>
          <p:spPr>
            <a:xfrm>
              <a:off x="4898610" y="5013363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Gear Box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FF382739-BB40-498A-9B13-FE63B629B86A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5671641" y="2170073"/>
              <a:ext cx="2" cy="31532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EE1A7D27-5D15-4480-B86D-33DFB8948EDF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671640" y="3434056"/>
              <a:ext cx="1" cy="3153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3893596F-F963-408C-A0E2-B92D56DE493A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671639" y="5962020"/>
              <a:ext cx="1" cy="666908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62E7CA0-2E26-4879-9319-AFEF235B6F48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5671640" y="4698038"/>
              <a:ext cx="0" cy="3153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95439A3-D3CC-45FD-8E5E-A8A0FFAF2F89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621768" y="1690689"/>
              <a:ext cx="276845" cy="505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2E79DE87-85CC-4CE5-B9BD-D61DC8A4F6DF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6444672" y="1690688"/>
              <a:ext cx="276845" cy="505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CE5D7D1E-CB3E-4E2C-BFB3-DB4460081964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327564" y="1690687"/>
              <a:ext cx="720000" cy="2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88981BA-ABD3-45E1-9BFF-DCD2F338A461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8267576" y="1690686"/>
              <a:ext cx="720000" cy="2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CB27985-F833-46D1-9B06-AF042D7EAE94}"/>
                </a:ext>
              </a:extLst>
            </p:cNvPr>
            <p:cNvSpPr txBox="1"/>
            <p:nvPr/>
          </p:nvSpPr>
          <p:spPr>
            <a:xfrm>
              <a:off x="8414327" y="1216359"/>
              <a:ext cx="2025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Mode (Inch/Metric)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0A3DC69D-B11A-41D0-9C69-5C1D205332B9}"/>
                </a:ext>
              </a:extLst>
            </p:cNvPr>
            <p:cNvSpPr txBox="1"/>
            <p:nvPr/>
          </p:nvSpPr>
          <p:spPr>
            <a:xfrm>
              <a:off x="8414327" y="1774601"/>
              <a:ext cx="228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Translation [mm/Turn]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92BA13C-54E2-47B7-B4D4-349FC0BE45E5}"/>
                </a:ext>
              </a:extLst>
            </p:cNvPr>
            <p:cNvSpPr txBox="1"/>
            <p:nvPr/>
          </p:nvSpPr>
          <p:spPr>
            <a:xfrm>
              <a:off x="688260" y="1506023"/>
              <a:ext cx="1682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Spindle Position</a:t>
              </a:r>
            </a:p>
          </p:txBody>
        </p:sp>
        <p:cxnSp>
          <p:nvCxnSpPr>
            <p:cNvPr id="43" name="Verbinder: gewinkelt 42">
              <a:extLst>
                <a:ext uri="{FF2B5EF4-FFF2-40B4-BE49-F238E27FC236}">
                  <a16:creationId xmlns:a16="http://schemas.microsoft.com/office/drawing/2014/main" id="{8641FC97-94FE-4C40-8F12-BEF162045495}"/>
                </a:ext>
              </a:extLst>
            </p:cNvPr>
            <p:cNvCxnSpPr>
              <a:cxnSpLocks/>
            </p:cNvCxnSpPr>
            <p:nvPr/>
          </p:nvCxnSpPr>
          <p:spPr>
            <a:xfrm>
              <a:off x="5671639" y="2252533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703831D-7236-4F6F-A08B-C965E5853A78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46" y="3535794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4DA80DB9-ABDB-406B-B72D-61E7F8C1191E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46" y="4804834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355DDAC-B144-4034-804E-3369C8635BE5}"/>
                </a:ext>
              </a:extLst>
            </p:cNvPr>
            <p:cNvSpPr txBox="1"/>
            <p:nvPr/>
          </p:nvSpPr>
          <p:spPr>
            <a:xfrm>
              <a:off x="7416123" y="2564330"/>
              <a:ext cx="170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Desired Position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E1297BA-0901-48EB-B3FA-58BB5F482802}"/>
                </a:ext>
              </a:extLst>
            </p:cNvPr>
            <p:cNvSpPr txBox="1"/>
            <p:nvPr/>
          </p:nvSpPr>
          <p:spPr>
            <a:xfrm>
              <a:off x="7420809" y="3865743"/>
              <a:ext cx="153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Motor Voltage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A5649D2-4EC6-4FA8-A2E1-0CC01AF64ADB}"/>
                </a:ext>
              </a:extLst>
            </p:cNvPr>
            <p:cNvSpPr txBox="1"/>
            <p:nvPr/>
          </p:nvSpPr>
          <p:spPr>
            <a:xfrm>
              <a:off x="7415227" y="5134783"/>
              <a:ext cx="1638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Motor Position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25AE4E0F-FCCE-4DCF-94F6-8D7DDCC4358E}"/>
                </a:ext>
              </a:extLst>
            </p:cNvPr>
            <p:cNvSpPr txBox="1"/>
            <p:nvPr/>
          </p:nvSpPr>
          <p:spPr>
            <a:xfrm>
              <a:off x="4655559" y="6673334"/>
              <a:ext cx="2032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Leadscrew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251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System Design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System Design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Component 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Design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Implementation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444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Breitbild</PresentationFormat>
  <Paragraphs>200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Edited Pictures</vt:lpstr>
      <vt:lpstr>Title</vt:lpstr>
      <vt:lpstr>V Model complete</vt:lpstr>
      <vt:lpstr>Theo 3-D Printing</vt:lpstr>
      <vt:lpstr>Turning</vt:lpstr>
      <vt:lpstr>Hard Enc</vt:lpstr>
      <vt:lpstr>V Model Requirements</vt:lpstr>
      <vt:lpstr>Logical Architecture</vt:lpstr>
      <vt:lpstr>V Model System Design</vt:lpstr>
      <vt:lpstr>SecPin</vt:lpstr>
      <vt:lpstr>HMI</vt:lpstr>
      <vt:lpstr>Micro Controller Blockdia</vt:lpstr>
      <vt:lpstr>Simulink Modell</vt:lpstr>
      <vt:lpstr>System design</vt:lpstr>
      <vt:lpstr>Integrated Servo motor</vt:lpstr>
      <vt:lpstr>Gearbox</vt:lpstr>
      <vt:lpstr>Software Implementation uC</vt:lpstr>
      <vt:lpstr>Implementation Touchscreen</vt:lpstr>
      <vt:lpstr>Implementation Encoder</vt:lpstr>
      <vt:lpstr>Implementation Motor</vt:lpstr>
      <vt:lpstr>V Model Component Test</vt:lpstr>
      <vt:lpstr>System Encoder</vt:lpstr>
      <vt:lpstr>E Drivetrain</vt:lpstr>
      <vt:lpstr>Res</vt:lpstr>
      <vt:lpstr>Res Threading Surf </vt:lpstr>
      <vt:lpstr>App Requirements</vt:lpstr>
      <vt:lpstr>App Requirements</vt:lpstr>
      <vt:lpstr>App Time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Edited Pictures</dc:title>
  <dc:creator>Lukas Schwoerer</dc:creator>
  <cp:lastModifiedBy>Lukas Schwoerer</cp:lastModifiedBy>
  <cp:revision>13</cp:revision>
  <dcterms:created xsi:type="dcterms:W3CDTF">2021-12-22T11:37:02Z</dcterms:created>
  <dcterms:modified xsi:type="dcterms:W3CDTF">2022-02-22T22:46:22Z</dcterms:modified>
</cp:coreProperties>
</file>